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9A1E4D-F7BD-444A-A251-49ABFD13C3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4C4D6D7-DD62-46C1-8D28-5EF0535655AD}">
      <dgm:prSet phldrT="[Текст]"/>
      <dgm:spPr/>
      <dgm:t>
        <a:bodyPr/>
        <a:lstStyle/>
        <a:p>
          <a:r>
            <a:rPr lang="ru-RU" dirty="0" smtClean="0"/>
            <a:t>Требование ФГОС</a:t>
          </a:r>
          <a:endParaRPr lang="ru-RU" dirty="0"/>
        </a:p>
      </dgm:t>
    </dgm:pt>
    <dgm:pt modelId="{C726B668-EA56-4173-9861-721CB6288BCA}" type="parTrans" cxnId="{D53350DA-CE6E-4AA0-B73B-B5D589C12570}">
      <dgm:prSet/>
      <dgm:spPr/>
    </dgm:pt>
    <dgm:pt modelId="{7E35078F-B58A-4B64-98D1-F49D9993E67D}" type="sibTrans" cxnId="{D53350DA-CE6E-4AA0-B73B-B5D589C12570}">
      <dgm:prSet/>
      <dgm:spPr/>
      <dgm:t>
        <a:bodyPr/>
        <a:lstStyle/>
        <a:p>
          <a:endParaRPr lang="ru-RU"/>
        </a:p>
      </dgm:t>
    </dgm:pt>
    <dgm:pt modelId="{5782C651-C432-4778-BD73-8D5F057F896A}">
      <dgm:prSet phldrT="[Текст]"/>
      <dgm:spPr/>
      <dgm:t>
        <a:bodyPr/>
        <a:lstStyle/>
        <a:p>
          <a:r>
            <a:rPr lang="ru-RU" dirty="0" smtClean="0"/>
            <a:t>Учебный план</a:t>
          </a:r>
          <a:endParaRPr lang="ru-RU" dirty="0"/>
        </a:p>
      </dgm:t>
    </dgm:pt>
    <dgm:pt modelId="{CDDCDCF7-BD9B-45FD-9EE0-5E40C2A26F8A}" type="parTrans" cxnId="{40FBB464-78A0-496E-8D5F-0BA69F2246D5}">
      <dgm:prSet/>
      <dgm:spPr/>
    </dgm:pt>
    <dgm:pt modelId="{993CA3B7-B102-475B-ACFA-CE25665E8B0E}" type="sibTrans" cxnId="{40FBB464-78A0-496E-8D5F-0BA69F2246D5}">
      <dgm:prSet/>
      <dgm:spPr/>
      <dgm:t>
        <a:bodyPr/>
        <a:lstStyle/>
        <a:p>
          <a:endParaRPr lang="ru-RU"/>
        </a:p>
      </dgm:t>
    </dgm:pt>
    <dgm:pt modelId="{FD3BB354-20F4-49D6-8585-EC1485D7BFC3}">
      <dgm:prSet phldrT="[Текст]"/>
      <dgm:spPr/>
      <dgm:t>
        <a:bodyPr/>
        <a:lstStyle/>
        <a:p>
          <a:r>
            <a:rPr lang="ru-RU" dirty="0" smtClean="0"/>
            <a:t>Выпускник</a:t>
          </a:r>
          <a:endParaRPr lang="ru-RU" dirty="0"/>
        </a:p>
      </dgm:t>
    </dgm:pt>
    <dgm:pt modelId="{0F9666A0-7DC8-40D3-A5D8-A3B707DBD47C}" type="parTrans" cxnId="{382DFC7C-243C-41D9-9B57-039718226B30}">
      <dgm:prSet/>
      <dgm:spPr/>
    </dgm:pt>
    <dgm:pt modelId="{95511E3B-8425-40DD-B24F-5A5C89A9F9EC}" type="sibTrans" cxnId="{382DFC7C-243C-41D9-9B57-039718226B30}">
      <dgm:prSet/>
      <dgm:spPr/>
    </dgm:pt>
    <dgm:pt modelId="{9A1B3498-0115-4F7F-8DC8-66EF8642CAEE}" type="pres">
      <dgm:prSet presAssocID="{A09A1E4D-F7BD-444A-A251-49ABFD13C306}" presName="Name0" presStyleCnt="0">
        <dgm:presLayoutVars>
          <dgm:dir/>
          <dgm:resizeHandles val="exact"/>
        </dgm:presLayoutVars>
      </dgm:prSet>
      <dgm:spPr/>
    </dgm:pt>
    <dgm:pt modelId="{B3B93F06-C93D-4A1D-8FD3-ECE61035F675}" type="pres">
      <dgm:prSet presAssocID="{54C4D6D7-DD62-46C1-8D28-5EF0535655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12A2C-E15D-4367-86E4-E32BDC67ED2D}" type="pres">
      <dgm:prSet presAssocID="{7E35078F-B58A-4B64-98D1-F49D9993E67D}" presName="sibTrans" presStyleLbl="sibTrans2D1" presStyleIdx="0" presStyleCnt="2"/>
      <dgm:spPr/>
    </dgm:pt>
    <dgm:pt modelId="{131945B8-6841-43F4-B816-72BD387F552B}" type="pres">
      <dgm:prSet presAssocID="{7E35078F-B58A-4B64-98D1-F49D9993E67D}" presName="connectorText" presStyleLbl="sibTrans2D1" presStyleIdx="0" presStyleCnt="2"/>
      <dgm:spPr/>
    </dgm:pt>
    <dgm:pt modelId="{3EEC8B81-3D1B-42E8-876D-E29AC4DC0EAB}" type="pres">
      <dgm:prSet presAssocID="{5782C651-C432-4778-BD73-8D5F057F896A}" presName="node" presStyleLbl="node1" presStyleIdx="1" presStyleCnt="3">
        <dgm:presLayoutVars>
          <dgm:bulletEnabled val="1"/>
        </dgm:presLayoutVars>
      </dgm:prSet>
      <dgm:spPr/>
    </dgm:pt>
    <dgm:pt modelId="{63CD6C08-E474-433D-A897-3D7854A1D276}" type="pres">
      <dgm:prSet presAssocID="{993CA3B7-B102-475B-ACFA-CE25665E8B0E}" presName="sibTrans" presStyleLbl="sibTrans2D1" presStyleIdx="1" presStyleCnt="2"/>
      <dgm:spPr/>
    </dgm:pt>
    <dgm:pt modelId="{6BBA5AAB-D49B-481F-8CF7-CB4101288287}" type="pres">
      <dgm:prSet presAssocID="{993CA3B7-B102-475B-ACFA-CE25665E8B0E}" presName="connectorText" presStyleLbl="sibTrans2D1" presStyleIdx="1" presStyleCnt="2"/>
      <dgm:spPr/>
    </dgm:pt>
    <dgm:pt modelId="{3ECBB62F-2156-405D-AA6A-22D43913794E}" type="pres">
      <dgm:prSet presAssocID="{FD3BB354-20F4-49D6-8585-EC1485D7BFC3}" presName="node" presStyleLbl="node1" presStyleIdx="2" presStyleCnt="3">
        <dgm:presLayoutVars>
          <dgm:bulletEnabled val="1"/>
        </dgm:presLayoutVars>
      </dgm:prSet>
      <dgm:spPr/>
    </dgm:pt>
  </dgm:ptLst>
  <dgm:cxnLst>
    <dgm:cxn modelId="{C04413F3-B134-45C2-BD00-EC65A0600722}" type="presOf" srcId="{993CA3B7-B102-475B-ACFA-CE25665E8B0E}" destId="{6BBA5AAB-D49B-481F-8CF7-CB4101288287}" srcOrd="1" destOrd="0" presId="urn:microsoft.com/office/officeart/2005/8/layout/process1"/>
    <dgm:cxn modelId="{9C880A7D-9252-4A9B-AAE5-0587681ABF66}" type="presOf" srcId="{993CA3B7-B102-475B-ACFA-CE25665E8B0E}" destId="{63CD6C08-E474-433D-A897-3D7854A1D276}" srcOrd="0" destOrd="0" presId="urn:microsoft.com/office/officeart/2005/8/layout/process1"/>
    <dgm:cxn modelId="{2A434919-75AB-4A09-AA4D-2995FD7E2B44}" type="presOf" srcId="{FD3BB354-20F4-49D6-8585-EC1485D7BFC3}" destId="{3ECBB62F-2156-405D-AA6A-22D43913794E}" srcOrd="0" destOrd="0" presId="urn:microsoft.com/office/officeart/2005/8/layout/process1"/>
    <dgm:cxn modelId="{40FBB464-78A0-496E-8D5F-0BA69F2246D5}" srcId="{A09A1E4D-F7BD-444A-A251-49ABFD13C306}" destId="{5782C651-C432-4778-BD73-8D5F057F896A}" srcOrd="1" destOrd="0" parTransId="{CDDCDCF7-BD9B-45FD-9EE0-5E40C2A26F8A}" sibTransId="{993CA3B7-B102-475B-ACFA-CE25665E8B0E}"/>
    <dgm:cxn modelId="{977FC289-71B3-4790-8FD6-2531C0E05AB2}" type="presOf" srcId="{7E35078F-B58A-4B64-98D1-F49D9993E67D}" destId="{0D212A2C-E15D-4367-86E4-E32BDC67ED2D}" srcOrd="0" destOrd="0" presId="urn:microsoft.com/office/officeart/2005/8/layout/process1"/>
    <dgm:cxn modelId="{625C63ED-0782-477C-9FEC-D86D1BC1F47A}" type="presOf" srcId="{54C4D6D7-DD62-46C1-8D28-5EF0535655AD}" destId="{B3B93F06-C93D-4A1D-8FD3-ECE61035F675}" srcOrd="0" destOrd="0" presId="urn:microsoft.com/office/officeart/2005/8/layout/process1"/>
    <dgm:cxn modelId="{9BDA36E7-6CA6-4DCF-A4BC-EAC951A8087E}" type="presOf" srcId="{A09A1E4D-F7BD-444A-A251-49ABFD13C306}" destId="{9A1B3498-0115-4F7F-8DC8-66EF8642CAEE}" srcOrd="0" destOrd="0" presId="urn:microsoft.com/office/officeart/2005/8/layout/process1"/>
    <dgm:cxn modelId="{382DFC7C-243C-41D9-9B57-039718226B30}" srcId="{A09A1E4D-F7BD-444A-A251-49ABFD13C306}" destId="{FD3BB354-20F4-49D6-8585-EC1485D7BFC3}" srcOrd="2" destOrd="0" parTransId="{0F9666A0-7DC8-40D3-A5D8-A3B707DBD47C}" sibTransId="{95511E3B-8425-40DD-B24F-5A5C89A9F9EC}"/>
    <dgm:cxn modelId="{E2339E9F-C291-4F8C-9451-08985465B2CD}" type="presOf" srcId="{7E35078F-B58A-4B64-98D1-F49D9993E67D}" destId="{131945B8-6841-43F4-B816-72BD387F552B}" srcOrd="1" destOrd="0" presId="urn:microsoft.com/office/officeart/2005/8/layout/process1"/>
    <dgm:cxn modelId="{C5EF7D40-0420-4898-8ADB-7D7F296CC40B}" type="presOf" srcId="{5782C651-C432-4778-BD73-8D5F057F896A}" destId="{3EEC8B81-3D1B-42E8-876D-E29AC4DC0EAB}" srcOrd="0" destOrd="0" presId="urn:microsoft.com/office/officeart/2005/8/layout/process1"/>
    <dgm:cxn modelId="{D53350DA-CE6E-4AA0-B73B-B5D589C12570}" srcId="{A09A1E4D-F7BD-444A-A251-49ABFD13C306}" destId="{54C4D6D7-DD62-46C1-8D28-5EF0535655AD}" srcOrd="0" destOrd="0" parTransId="{C726B668-EA56-4173-9861-721CB6288BCA}" sibTransId="{7E35078F-B58A-4B64-98D1-F49D9993E67D}"/>
    <dgm:cxn modelId="{752AECED-997C-4870-87C0-5685BBF4B825}" type="presParOf" srcId="{9A1B3498-0115-4F7F-8DC8-66EF8642CAEE}" destId="{B3B93F06-C93D-4A1D-8FD3-ECE61035F675}" srcOrd="0" destOrd="0" presId="urn:microsoft.com/office/officeart/2005/8/layout/process1"/>
    <dgm:cxn modelId="{82E65941-3F27-445D-8B6B-DEE13535EC6F}" type="presParOf" srcId="{9A1B3498-0115-4F7F-8DC8-66EF8642CAEE}" destId="{0D212A2C-E15D-4367-86E4-E32BDC67ED2D}" srcOrd="1" destOrd="0" presId="urn:microsoft.com/office/officeart/2005/8/layout/process1"/>
    <dgm:cxn modelId="{20DFD561-4FB3-4754-A7F4-49BA8484A389}" type="presParOf" srcId="{0D212A2C-E15D-4367-86E4-E32BDC67ED2D}" destId="{131945B8-6841-43F4-B816-72BD387F552B}" srcOrd="0" destOrd="0" presId="urn:microsoft.com/office/officeart/2005/8/layout/process1"/>
    <dgm:cxn modelId="{D46A3453-D36B-4556-B82E-98A8500D58ED}" type="presParOf" srcId="{9A1B3498-0115-4F7F-8DC8-66EF8642CAEE}" destId="{3EEC8B81-3D1B-42E8-876D-E29AC4DC0EAB}" srcOrd="2" destOrd="0" presId="urn:microsoft.com/office/officeart/2005/8/layout/process1"/>
    <dgm:cxn modelId="{A5F6AACF-42CF-4D0E-AFCF-A2C842156170}" type="presParOf" srcId="{9A1B3498-0115-4F7F-8DC8-66EF8642CAEE}" destId="{63CD6C08-E474-433D-A897-3D7854A1D276}" srcOrd="3" destOrd="0" presId="urn:microsoft.com/office/officeart/2005/8/layout/process1"/>
    <dgm:cxn modelId="{A86FA1C3-6E33-4AF2-B1D3-8DD979E07CDD}" type="presParOf" srcId="{63CD6C08-E474-433D-A897-3D7854A1D276}" destId="{6BBA5AAB-D49B-481F-8CF7-CB4101288287}" srcOrd="0" destOrd="0" presId="urn:microsoft.com/office/officeart/2005/8/layout/process1"/>
    <dgm:cxn modelId="{A4DB2AD8-3B95-4AC4-BB6C-5D62E51CF0E9}" type="presParOf" srcId="{9A1B3498-0115-4F7F-8DC8-66EF8642CAEE}" destId="{3ECBB62F-2156-405D-AA6A-22D43913794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D8CE4D-BB5B-4851-A20B-25A4090963D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4B7F5B6-E464-46BE-984E-8D1F1EAFED11}">
      <dgm:prSet phldrT="[Текст]"/>
      <dgm:spPr/>
      <dgm:t>
        <a:bodyPr/>
        <a:lstStyle/>
        <a:p>
          <a:r>
            <a:rPr lang="ru-RU" dirty="0" smtClean="0"/>
            <a:t>Потребности бизнеса</a:t>
          </a:r>
          <a:endParaRPr lang="ru-RU" dirty="0"/>
        </a:p>
      </dgm:t>
    </dgm:pt>
    <dgm:pt modelId="{A2F4A069-CD22-4DA7-8FE6-602D62FE6CD0}" type="parTrans" cxnId="{1D564704-B796-4D70-94AF-3C3454FBA82D}">
      <dgm:prSet/>
      <dgm:spPr/>
    </dgm:pt>
    <dgm:pt modelId="{E0AA263E-8CB7-4221-BAC2-DD28A847B040}" type="sibTrans" cxnId="{1D564704-B796-4D70-94AF-3C3454FBA82D}">
      <dgm:prSet/>
      <dgm:spPr/>
      <dgm:t>
        <a:bodyPr/>
        <a:lstStyle/>
        <a:p>
          <a:endParaRPr lang="ru-RU"/>
        </a:p>
      </dgm:t>
    </dgm:pt>
    <dgm:pt modelId="{CDE5BD94-00A1-4DF2-A836-D17870516EE1}">
      <dgm:prSet phldrT="[Текст]"/>
      <dgm:spPr/>
      <dgm:t>
        <a:bodyPr/>
        <a:lstStyle/>
        <a:p>
          <a:r>
            <a:rPr lang="ru-RU" dirty="0" smtClean="0"/>
            <a:t>Требования к кандидату</a:t>
          </a:r>
          <a:endParaRPr lang="ru-RU" dirty="0"/>
        </a:p>
      </dgm:t>
    </dgm:pt>
    <dgm:pt modelId="{910AB605-B992-4386-89A2-0A044CDA9B34}" type="parTrans" cxnId="{5B0BC9E4-C65D-44E0-B44B-216E04BA1821}">
      <dgm:prSet/>
      <dgm:spPr/>
    </dgm:pt>
    <dgm:pt modelId="{8D62496C-5636-4DC1-ACF5-589B5812A47F}" type="sibTrans" cxnId="{5B0BC9E4-C65D-44E0-B44B-216E04BA1821}">
      <dgm:prSet/>
      <dgm:spPr/>
      <dgm:t>
        <a:bodyPr/>
        <a:lstStyle/>
        <a:p>
          <a:endParaRPr lang="ru-RU"/>
        </a:p>
      </dgm:t>
    </dgm:pt>
    <dgm:pt modelId="{EE6D994D-2BAF-4575-A592-9444246B7A45}">
      <dgm:prSet phldrT="[Текст]"/>
      <dgm:spPr/>
      <dgm:t>
        <a:bodyPr/>
        <a:lstStyle/>
        <a:p>
          <a:r>
            <a:rPr lang="ru-RU" dirty="0" smtClean="0"/>
            <a:t>Сотрудник</a:t>
          </a:r>
          <a:endParaRPr lang="ru-RU" dirty="0"/>
        </a:p>
      </dgm:t>
    </dgm:pt>
    <dgm:pt modelId="{5A093562-A88A-4075-A64D-07EE6F308734}" type="parTrans" cxnId="{8A2F5280-0636-4A22-BCE1-308EB919055B}">
      <dgm:prSet/>
      <dgm:spPr/>
    </dgm:pt>
    <dgm:pt modelId="{470DCE4F-A1A9-462D-8F18-0579E6C99359}" type="sibTrans" cxnId="{8A2F5280-0636-4A22-BCE1-308EB919055B}">
      <dgm:prSet/>
      <dgm:spPr/>
    </dgm:pt>
    <dgm:pt modelId="{DFB90E48-5FF1-4E86-8A28-34EFF541BB8A}" type="pres">
      <dgm:prSet presAssocID="{01D8CE4D-BB5B-4851-A20B-25A4090963DB}" presName="Name0" presStyleCnt="0">
        <dgm:presLayoutVars>
          <dgm:dir/>
          <dgm:resizeHandles val="exact"/>
        </dgm:presLayoutVars>
      </dgm:prSet>
      <dgm:spPr/>
    </dgm:pt>
    <dgm:pt modelId="{422099B3-A7F0-4DAF-B879-05CF7C7D18EB}" type="pres">
      <dgm:prSet presAssocID="{A4B7F5B6-E464-46BE-984E-8D1F1EAFED1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E70D4-9260-4B57-936F-1EFD9FC96358}" type="pres">
      <dgm:prSet presAssocID="{E0AA263E-8CB7-4221-BAC2-DD28A847B040}" presName="sibTrans" presStyleLbl="sibTrans2D1" presStyleIdx="0" presStyleCnt="2"/>
      <dgm:spPr/>
    </dgm:pt>
    <dgm:pt modelId="{55B40BFA-DCF1-4439-9B7F-613B78BC4BE9}" type="pres">
      <dgm:prSet presAssocID="{E0AA263E-8CB7-4221-BAC2-DD28A847B040}" presName="connectorText" presStyleLbl="sibTrans2D1" presStyleIdx="0" presStyleCnt="2"/>
      <dgm:spPr/>
    </dgm:pt>
    <dgm:pt modelId="{A435BDED-3F23-45C9-83D6-9E80F0B86C76}" type="pres">
      <dgm:prSet presAssocID="{CDE5BD94-00A1-4DF2-A836-D17870516EE1}" presName="node" presStyleLbl="node1" presStyleIdx="1" presStyleCnt="3">
        <dgm:presLayoutVars>
          <dgm:bulletEnabled val="1"/>
        </dgm:presLayoutVars>
      </dgm:prSet>
      <dgm:spPr/>
    </dgm:pt>
    <dgm:pt modelId="{AC9561AB-CAD9-4C05-A3F7-B3A843FDF640}" type="pres">
      <dgm:prSet presAssocID="{8D62496C-5636-4DC1-ACF5-589B5812A47F}" presName="sibTrans" presStyleLbl="sibTrans2D1" presStyleIdx="1" presStyleCnt="2"/>
      <dgm:spPr/>
    </dgm:pt>
    <dgm:pt modelId="{784202B3-CDC4-4CB2-9BA9-854AB46C00C6}" type="pres">
      <dgm:prSet presAssocID="{8D62496C-5636-4DC1-ACF5-589B5812A47F}" presName="connectorText" presStyleLbl="sibTrans2D1" presStyleIdx="1" presStyleCnt="2"/>
      <dgm:spPr/>
    </dgm:pt>
    <dgm:pt modelId="{D3982C4A-C7B8-48C4-9A5B-97E0293B7A2A}" type="pres">
      <dgm:prSet presAssocID="{EE6D994D-2BAF-4575-A592-9444246B7A45}" presName="node" presStyleLbl="node1" presStyleIdx="2" presStyleCnt="3">
        <dgm:presLayoutVars>
          <dgm:bulletEnabled val="1"/>
        </dgm:presLayoutVars>
      </dgm:prSet>
      <dgm:spPr/>
    </dgm:pt>
  </dgm:ptLst>
  <dgm:cxnLst>
    <dgm:cxn modelId="{1D564704-B796-4D70-94AF-3C3454FBA82D}" srcId="{01D8CE4D-BB5B-4851-A20B-25A4090963DB}" destId="{A4B7F5B6-E464-46BE-984E-8D1F1EAFED11}" srcOrd="0" destOrd="0" parTransId="{A2F4A069-CD22-4DA7-8FE6-602D62FE6CD0}" sibTransId="{E0AA263E-8CB7-4221-BAC2-DD28A847B040}"/>
    <dgm:cxn modelId="{A5B44404-BD90-46FF-A2DF-ECD4B36A0812}" type="presOf" srcId="{CDE5BD94-00A1-4DF2-A836-D17870516EE1}" destId="{A435BDED-3F23-45C9-83D6-9E80F0B86C76}" srcOrd="0" destOrd="0" presId="urn:microsoft.com/office/officeart/2005/8/layout/process1"/>
    <dgm:cxn modelId="{5802EC4C-1453-4E50-B39F-30E0ED3EB943}" type="presOf" srcId="{EE6D994D-2BAF-4575-A592-9444246B7A45}" destId="{D3982C4A-C7B8-48C4-9A5B-97E0293B7A2A}" srcOrd="0" destOrd="0" presId="urn:microsoft.com/office/officeart/2005/8/layout/process1"/>
    <dgm:cxn modelId="{5B0BC9E4-C65D-44E0-B44B-216E04BA1821}" srcId="{01D8CE4D-BB5B-4851-A20B-25A4090963DB}" destId="{CDE5BD94-00A1-4DF2-A836-D17870516EE1}" srcOrd="1" destOrd="0" parTransId="{910AB605-B992-4386-89A2-0A044CDA9B34}" sibTransId="{8D62496C-5636-4DC1-ACF5-589B5812A47F}"/>
    <dgm:cxn modelId="{DC5F1070-6ED4-40A8-ABA7-26C5C9A88D40}" type="presOf" srcId="{8D62496C-5636-4DC1-ACF5-589B5812A47F}" destId="{784202B3-CDC4-4CB2-9BA9-854AB46C00C6}" srcOrd="1" destOrd="0" presId="urn:microsoft.com/office/officeart/2005/8/layout/process1"/>
    <dgm:cxn modelId="{0E428D42-E759-45C4-97D7-4DF6E46210E1}" type="presOf" srcId="{01D8CE4D-BB5B-4851-A20B-25A4090963DB}" destId="{DFB90E48-5FF1-4E86-8A28-34EFF541BB8A}" srcOrd="0" destOrd="0" presId="urn:microsoft.com/office/officeart/2005/8/layout/process1"/>
    <dgm:cxn modelId="{DFA66DB0-9491-4C19-B882-D1D61A1450EC}" type="presOf" srcId="{E0AA263E-8CB7-4221-BAC2-DD28A847B040}" destId="{55B40BFA-DCF1-4439-9B7F-613B78BC4BE9}" srcOrd="1" destOrd="0" presId="urn:microsoft.com/office/officeart/2005/8/layout/process1"/>
    <dgm:cxn modelId="{8A2F5280-0636-4A22-BCE1-308EB919055B}" srcId="{01D8CE4D-BB5B-4851-A20B-25A4090963DB}" destId="{EE6D994D-2BAF-4575-A592-9444246B7A45}" srcOrd="2" destOrd="0" parTransId="{5A093562-A88A-4075-A64D-07EE6F308734}" sibTransId="{470DCE4F-A1A9-462D-8F18-0579E6C99359}"/>
    <dgm:cxn modelId="{FFCC9308-A79E-40A2-91C8-90AB3036E283}" type="presOf" srcId="{E0AA263E-8CB7-4221-BAC2-DD28A847B040}" destId="{77AE70D4-9260-4B57-936F-1EFD9FC96358}" srcOrd="0" destOrd="0" presId="urn:microsoft.com/office/officeart/2005/8/layout/process1"/>
    <dgm:cxn modelId="{855E44E9-1803-43B2-8F0B-EA5C2736D0A8}" type="presOf" srcId="{8D62496C-5636-4DC1-ACF5-589B5812A47F}" destId="{AC9561AB-CAD9-4C05-A3F7-B3A843FDF640}" srcOrd="0" destOrd="0" presId="urn:microsoft.com/office/officeart/2005/8/layout/process1"/>
    <dgm:cxn modelId="{4529A33D-7915-4F7B-9849-B4CE1A561916}" type="presOf" srcId="{A4B7F5B6-E464-46BE-984E-8D1F1EAFED11}" destId="{422099B3-A7F0-4DAF-B879-05CF7C7D18EB}" srcOrd="0" destOrd="0" presId="urn:microsoft.com/office/officeart/2005/8/layout/process1"/>
    <dgm:cxn modelId="{2F13900C-41D6-4BC5-9500-6E6FD7ED898D}" type="presParOf" srcId="{DFB90E48-5FF1-4E86-8A28-34EFF541BB8A}" destId="{422099B3-A7F0-4DAF-B879-05CF7C7D18EB}" srcOrd="0" destOrd="0" presId="urn:microsoft.com/office/officeart/2005/8/layout/process1"/>
    <dgm:cxn modelId="{AB59B829-9D04-4919-AEA6-9A887CC90C6B}" type="presParOf" srcId="{DFB90E48-5FF1-4E86-8A28-34EFF541BB8A}" destId="{77AE70D4-9260-4B57-936F-1EFD9FC96358}" srcOrd="1" destOrd="0" presId="urn:microsoft.com/office/officeart/2005/8/layout/process1"/>
    <dgm:cxn modelId="{9EF0EF60-28C5-4A8F-B8E7-D7F69C866D70}" type="presParOf" srcId="{77AE70D4-9260-4B57-936F-1EFD9FC96358}" destId="{55B40BFA-DCF1-4439-9B7F-613B78BC4BE9}" srcOrd="0" destOrd="0" presId="urn:microsoft.com/office/officeart/2005/8/layout/process1"/>
    <dgm:cxn modelId="{96772C5A-AD3F-472B-B73B-E1B4F83068B1}" type="presParOf" srcId="{DFB90E48-5FF1-4E86-8A28-34EFF541BB8A}" destId="{A435BDED-3F23-45C9-83D6-9E80F0B86C76}" srcOrd="2" destOrd="0" presId="urn:microsoft.com/office/officeart/2005/8/layout/process1"/>
    <dgm:cxn modelId="{28F4EAAA-5F22-42E9-921D-3A8D765A7AC3}" type="presParOf" srcId="{DFB90E48-5FF1-4E86-8A28-34EFF541BB8A}" destId="{AC9561AB-CAD9-4C05-A3F7-B3A843FDF640}" srcOrd="3" destOrd="0" presId="urn:microsoft.com/office/officeart/2005/8/layout/process1"/>
    <dgm:cxn modelId="{B3CE49A3-78C7-4F0A-92B0-AC810EF9A3C7}" type="presParOf" srcId="{AC9561AB-CAD9-4C05-A3F7-B3A843FDF640}" destId="{784202B3-CDC4-4CB2-9BA9-854AB46C00C6}" srcOrd="0" destOrd="0" presId="urn:microsoft.com/office/officeart/2005/8/layout/process1"/>
    <dgm:cxn modelId="{A1EB4CAF-3485-40E1-B981-C6EC4BCE060B}" type="presParOf" srcId="{DFB90E48-5FF1-4E86-8A28-34EFF541BB8A}" destId="{D3982C4A-C7B8-48C4-9A5B-97E0293B7A2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58CF7C-B029-45E8-B9A5-F109896A79C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31A495-9C0B-407E-BF46-F9907F8F133D}">
      <dgm:prSet phldrT="[Текст]"/>
      <dgm:spPr/>
      <dgm:t>
        <a:bodyPr/>
        <a:lstStyle/>
        <a:p>
          <a:r>
            <a:rPr lang="ru-RU" dirty="0" smtClean="0"/>
            <a:t>Выпускник университета</a:t>
          </a:r>
          <a:endParaRPr lang="ru-RU" dirty="0"/>
        </a:p>
      </dgm:t>
    </dgm:pt>
    <dgm:pt modelId="{09CB0579-D047-4AE9-8F4C-89A7F355E13B}" type="parTrans" cxnId="{7F69D000-6F3F-4F25-98F1-3D5DAE250903}">
      <dgm:prSet/>
      <dgm:spPr/>
      <dgm:t>
        <a:bodyPr/>
        <a:lstStyle/>
        <a:p>
          <a:endParaRPr lang="ru-RU"/>
        </a:p>
      </dgm:t>
    </dgm:pt>
    <dgm:pt modelId="{3D7526D4-EF10-4EE8-8EE2-6848B5B95132}" type="sibTrans" cxnId="{7F69D000-6F3F-4F25-98F1-3D5DAE250903}">
      <dgm:prSet/>
      <dgm:spPr/>
      <dgm:t>
        <a:bodyPr/>
        <a:lstStyle/>
        <a:p>
          <a:endParaRPr lang="ru-RU"/>
        </a:p>
      </dgm:t>
    </dgm:pt>
    <dgm:pt modelId="{D7874A85-FBC8-4193-8B2C-DA3CF196187A}">
      <dgm:prSet phldrT="[Текст]"/>
      <dgm:spPr/>
      <dgm:t>
        <a:bodyPr/>
        <a:lstStyle/>
        <a:p>
          <a:r>
            <a:rPr lang="ru-RU" dirty="0" smtClean="0"/>
            <a:t>Сотрудник</a:t>
          </a:r>
          <a:endParaRPr lang="ru-RU" dirty="0"/>
        </a:p>
      </dgm:t>
    </dgm:pt>
    <dgm:pt modelId="{4D0456A3-5ABE-4C0F-88B0-E8728E3F787B}" type="parTrans" cxnId="{5BBC241A-2616-437A-A493-A274FF32E1EE}">
      <dgm:prSet/>
      <dgm:spPr/>
      <dgm:t>
        <a:bodyPr/>
        <a:lstStyle/>
        <a:p>
          <a:endParaRPr lang="ru-RU"/>
        </a:p>
      </dgm:t>
    </dgm:pt>
    <dgm:pt modelId="{3F98C752-729D-4CF8-B0D2-D941735CBC87}" type="sibTrans" cxnId="{5BBC241A-2616-437A-A493-A274FF32E1EE}">
      <dgm:prSet/>
      <dgm:spPr/>
      <dgm:t>
        <a:bodyPr/>
        <a:lstStyle/>
        <a:p>
          <a:endParaRPr lang="ru-RU"/>
        </a:p>
      </dgm:t>
    </dgm:pt>
    <dgm:pt modelId="{BE5C90A1-E900-46D0-B052-E4EA9428C05D}" type="pres">
      <dgm:prSet presAssocID="{7558CF7C-B029-45E8-B9A5-F109896A79CD}" presName="diagram" presStyleCnt="0">
        <dgm:presLayoutVars>
          <dgm:dir/>
          <dgm:resizeHandles val="exact"/>
        </dgm:presLayoutVars>
      </dgm:prSet>
      <dgm:spPr/>
    </dgm:pt>
    <dgm:pt modelId="{9E87E7E2-AB3E-4195-90BD-20DD0844353A}" type="pres">
      <dgm:prSet presAssocID="{D531A495-9C0B-407E-BF46-F9907F8F133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35DF6-28E7-47F3-A673-62D4AA62AAAF}" type="pres">
      <dgm:prSet presAssocID="{D7874A85-FBC8-4193-8B2C-DA3CF196187A}" presName="arrow" presStyleLbl="node1" presStyleIdx="1" presStyleCnt="2">
        <dgm:presLayoutVars>
          <dgm:bulletEnabled val="1"/>
        </dgm:presLayoutVars>
      </dgm:prSet>
      <dgm:spPr/>
    </dgm:pt>
  </dgm:ptLst>
  <dgm:cxnLst>
    <dgm:cxn modelId="{7F69D000-6F3F-4F25-98F1-3D5DAE250903}" srcId="{7558CF7C-B029-45E8-B9A5-F109896A79CD}" destId="{D531A495-9C0B-407E-BF46-F9907F8F133D}" srcOrd="0" destOrd="0" parTransId="{09CB0579-D047-4AE9-8F4C-89A7F355E13B}" sibTransId="{3D7526D4-EF10-4EE8-8EE2-6848B5B95132}"/>
    <dgm:cxn modelId="{5BBC241A-2616-437A-A493-A274FF32E1EE}" srcId="{7558CF7C-B029-45E8-B9A5-F109896A79CD}" destId="{D7874A85-FBC8-4193-8B2C-DA3CF196187A}" srcOrd="1" destOrd="0" parTransId="{4D0456A3-5ABE-4C0F-88B0-E8728E3F787B}" sibTransId="{3F98C752-729D-4CF8-B0D2-D941735CBC87}"/>
    <dgm:cxn modelId="{AB9C23D3-C5E2-466B-ABB9-8A1E065274F8}" type="presOf" srcId="{D7874A85-FBC8-4193-8B2C-DA3CF196187A}" destId="{AF035DF6-28E7-47F3-A673-62D4AA62AAAF}" srcOrd="0" destOrd="0" presId="urn:microsoft.com/office/officeart/2005/8/layout/arrow5"/>
    <dgm:cxn modelId="{94E86228-5AD9-4FF2-8C99-794737764A24}" type="presOf" srcId="{7558CF7C-B029-45E8-B9A5-F109896A79CD}" destId="{BE5C90A1-E900-46D0-B052-E4EA9428C05D}" srcOrd="0" destOrd="0" presId="urn:microsoft.com/office/officeart/2005/8/layout/arrow5"/>
    <dgm:cxn modelId="{5DB92FF2-393B-4BED-9614-6FD07B93D7F8}" type="presOf" srcId="{D531A495-9C0B-407E-BF46-F9907F8F133D}" destId="{9E87E7E2-AB3E-4195-90BD-20DD0844353A}" srcOrd="0" destOrd="0" presId="urn:microsoft.com/office/officeart/2005/8/layout/arrow5"/>
    <dgm:cxn modelId="{188F6138-8F4C-4E9F-8493-82A9117A39C3}" type="presParOf" srcId="{BE5C90A1-E900-46D0-B052-E4EA9428C05D}" destId="{9E87E7E2-AB3E-4195-90BD-20DD0844353A}" srcOrd="0" destOrd="0" presId="urn:microsoft.com/office/officeart/2005/8/layout/arrow5"/>
    <dgm:cxn modelId="{54F3310E-14D4-4602-B32F-4AB6AD339ECA}" type="presParOf" srcId="{BE5C90A1-E900-46D0-B052-E4EA9428C05D}" destId="{AF035DF6-28E7-47F3-A673-62D4AA62AAA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B93F06-C93D-4A1D-8FD3-ECE61035F675}">
      <dsp:nvSpPr>
        <dsp:cNvPr id="0" name=""/>
        <dsp:cNvSpPr/>
      </dsp:nvSpPr>
      <dsp:spPr>
        <a:xfrm>
          <a:off x="6563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Требование ФГОС</a:t>
          </a:r>
          <a:endParaRPr lang="ru-RU" sz="2400" kern="1200" dirty="0"/>
        </a:p>
      </dsp:txBody>
      <dsp:txXfrm>
        <a:off x="6563" y="1848301"/>
        <a:ext cx="1961703" cy="1177022"/>
      </dsp:txXfrm>
    </dsp:sp>
    <dsp:sp modelId="{0D212A2C-E15D-4367-86E4-E32BDC67ED2D}">
      <dsp:nvSpPr>
        <dsp:cNvPr id="0" name=""/>
        <dsp:cNvSpPr/>
      </dsp:nvSpPr>
      <dsp:spPr>
        <a:xfrm>
          <a:off x="2164437" y="2193561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164437" y="2193561"/>
        <a:ext cx="415881" cy="486502"/>
      </dsp:txXfrm>
    </dsp:sp>
    <dsp:sp modelId="{3EEC8B81-3D1B-42E8-876D-E29AC4DC0EAB}">
      <dsp:nvSpPr>
        <dsp:cNvPr id="0" name=""/>
        <dsp:cNvSpPr/>
      </dsp:nvSpPr>
      <dsp:spPr>
        <a:xfrm>
          <a:off x="2752948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Учебный план</a:t>
          </a:r>
          <a:endParaRPr lang="ru-RU" sz="2400" kern="1200" dirty="0"/>
        </a:p>
      </dsp:txBody>
      <dsp:txXfrm>
        <a:off x="2752948" y="1848301"/>
        <a:ext cx="1961703" cy="1177022"/>
      </dsp:txXfrm>
    </dsp:sp>
    <dsp:sp modelId="{63CD6C08-E474-433D-A897-3D7854A1D276}">
      <dsp:nvSpPr>
        <dsp:cNvPr id="0" name=""/>
        <dsp:cNvSpPr/>
      </dsp:nvSpPr>
      <dsp:spPr>
        <a:xfrm>
          <a:off x="4910822" y="2193561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910822" y="2193561"/>
        <a:ext cx="415881" cy="486502"/>
      </dsp:txXfrm>
    </dsp:sp>
    <dsp:sp modelId="{3ECBB62F-2156-405D-AA6A-22D43913794E}">
      <dsp:nvSpPr>
        <dsp:cNvPr id="0" name=""/>
        <dsp:cNvSpPr/>
      </dsp:nvSpPr>
      <dsp:spPr>
        <a:xfrm>
          <a:off x="5499333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Выпускник</a:t>
          </a:r>
          <a:endParaRPr lang="ru-RU" sz="2400" kern="1200" dirty="0"/>
        </a:p>
      </dsp:txBody>
      <dsp:txXfrm>
        <a:off x="5499333" y="1848301"/>
        <a:ext cx="1961703" cy="11770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2099B3-A7F0-4DAF-B879-05CF7C7D18EB}">
      <dsp:nvSpPr>
        <dsp:cNvPr id="0" name=""/>
        <dsp:cNvSpPr/>
      </dsp:nvSpPr>
      <dsp:spPr>
        <a:xfrm>
          <a:off x="6563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Потребности бизнеса</a:t>
          </a:r>
          <a:endParaRPr lang="ru-RU" sz="2200" kern="1200" dirty="0"/>
        </a:p>
      </dsp:txBody>
      <dsp:txXfrm>
        <a:off x="6563" y="1848301"/>
        <a:ext cx="1961703" cy="1177022"/>
      </dsp:txXfrm>
    </dsp:sp>
    <dsp:sp modelId="{77AE70D4-9260-4B57-936F-1EFD9FC96358}">
      <dsp:nvSpPr>
        <dsp:cNvPr id="0" name=""/>
        <dsp:cNvSpPr/>
      </dsp:nvSpPr>
      <dsp:spPr>
        <a:xfrm>
          <a:off x="2164437" y="2193561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164437" y="2193561"/>
        <a:ext cx="415881" cy="486502"/>
      </dsp:txXfrm>
    </dsp:sp>
    <dsp:sp modelId="{A435BDED-3F23-45C9-83D6-9E80F0B86C76}">
      <dsp:nvSpPr>
        <dsp:cNvPr id="0" name=""/>
        <dsp:cNvSpPr/>
      </dsp:nvSpPr>
      <dsp:spPr>
        <a:xfrm>
          <a:off x="2752948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Требования к кандидату</a:t>
          </a:r>
          <a:endParaRPr lang="ru-RU" sz="2200" kern="1200" dirty="0"/>
        </a:p>
      </dsp:txBody>
      <dsp:txXfrm>
        <a:off x="2752948" y="1848301"/>
        <a:ext cx="1961703" cy="1177022"/>
      </dsp:txXfrm>
    </dsp:sp>
    <dsp:sp modelId="{AC9561AB-CAD9-4C05-A3F7-B3A843FDF640}">
      <dsp:nvSpPr>
        <dsp:cNvPr id="0" name=""/>
        <dsp:cNvSpPr/>
      </dsp:nvSpPr>
      <dsp:spPr>
        <a:xfrm>
          <a:off x="4910822" y="2193561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910822" y="2193561"/>
        <a:ext cx="415881" cy="486502"/>
      </dsp:txXfrm>
    </dsp:sp>
    <dsp:sp modelId="{D3982C4A-C7B8-48C4-9A5B-97E0293B7A2A}">
      <dsp:nvSpPr>
        <dsp:cNvPr id="0" name=""/>
        <dsp:cNvSpPr/>
      </dsp:nvSpPr>
      <dsp:spPr>
        <a:xfrm>
          <a:off x="5499333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Сотрудник</a:t>
          </a:r>
          <a:endParaRPr lang="ru-RU" sz="2200" kern="1200" dirty="0"/>
        </a:p>
      </dsp:txBody>
      <dsp:txXfrm>
        <a:off x="5499333" y="1848301"/>
        <a:ext cx="1961703" cy="11770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87E7E2-AB3E-4195-90BD-20DD0844353A}">
      <dsp:nvSpPr>
        <dsp:cNvPr id="0" name=""/>
        <dsp:cNvSpPr/>
      </dsp:nvSpPr>
      <dsp:spPr>
        <a:xfrm rot="16200000">
          <a:off x="1678" y="630076"/>
          <a:ext cx="3613472" cy="361347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Выпускник университета</a:t>
          </a:r>
          <a:endParaRPr lang="ru-RU" sz="3100" kern="1200" dirty="0"/>
        </a:p>
      </dsp:txBody>
      <dsp:txXfrm rot="16200000">
        <a:off x="1678" y="630076"/>
        <a:ext cx="3613472" cy="3613472"/>
      </dsp:txXfrm>
    </dsp:sp>
    <dsp:sp modelId="{AF035DF6-28E7-47F3-A673-62D4AA62AAAF}">
      <dsp:nvSpPr>
        <dsp:cNvPr id="0" name=""/>
        <dsp:cNvSpPr/>
      </dsp:nvSpPr>
      <dsp:spPr>
        <a:xfrm rot="5400000">
          <a:off x="3852448" y="630076"/>
          <a:ext cx="3613472" cy="361347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Сотрудник</a:t>
          </a:r>
          <a:endParaRPr lang="ru-RU" sz="3100" kern="1200" dirty="0"/>
        </a:p>
      </dsp:txBody>
      <dsp:txXfrm rot="5400000">
        <a:off x="3852448" y="630076"/>
        <a:ext cx="3613472" cy="3613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72DFE-372F-4F95-A967-EE00599A7B93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EB9704-1245-4336-9194-9596DC108E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Новые компетенции HR-специалиста: вопросы формирования и развития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Групповая дискуссия</a:t>
            </a:r>
          </a:p>
          <a:p>
            <a:r>
              <a:rPr lang="ru-RU" dirty="0" smtClean="0"/>
              <a:t>Модератор - </a:t>
            </a:r>
            <a:r>
              <a:rPr lang="ru-RU" dirty="0" smtClean="0"/>
              <a:t>Сазонова Мария, Руководитель H</a:t>
            </a:r>
            <a:r>
              <a:rPr lang="en-US" dirty="0" smtClean="0"/>
              <a:t>R</a:t>
            </a:r>
            <a:r>
              <a:rPr lang="ru-RU" dirty="0" smtClean="0"/>
              <a:t>-</a:t>
            </a:r>
            <a:r>
              <a:rPr lang="en-US" dirty="0" smtClean="0"/>
              <a:t>rooms</a:t>
            </a:r>
            <a:r>
              <a:rPr lang="ru-RU" dirty="0" smtClean="0"/>
              <a:t>, </a:t>
            </a:r>
            <a:r>
              <a:rPr lang="ru-RU" dirty="0" smtClean="0"/>
              <a:t>Омск</a:t>
            </a:r>
          </a:p>
          <a:p>
            <a:r>
              <a:rPr lang="ru-RU" dirty="0" smtClean="0"/>
              <a:t>Участники – руководители служб управления персоналом г. Омска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Взгляд кафедры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Взгляд работодателя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827584" y="5013176"/>
            <a:ext cx="7416824" cy="108012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Как сделать, чтобы качества выпускника соответствовали навыкам сотрудника???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Низкая активность практиков при составлении учебных планов</a:t>
            </a:r>
          </a:p>
          <a:p>
            <a:r>
              <a:rPr lang="ru-RU" dirty="0" smtClean="0"/>
              <a:t>Наличие временного лага</a:t>
            </a:r>
          </a:p>
          <a:p>
            <a:r>
              <a:rPr lang="ru-RU" dirty="0" smtClean="0"/>
              <a:t>Разные отрасли – разные компетенции в приоритете</a:t>
            </a:r>
          </a:p>
          <a:p>
            <a:r>
              <a:rPr lang="ru-RU" dirty="0" smtClean="0"/>
              <a:t>Абитуриенту/студенту нужны общие знания, а работодателю – специфические</a:t>
            </a:r>
          </a:p>
          <a:p>
            <a:r>
              <a:rPr lang="ru-RU" dirty="0" smtClean="0"/>
              <a:t>Разная подготовка абитуриентов на входе – одинаковый уровень на выходе</a:t>
            </a:r>
          </a:p>
          <a:p>
            <a:r>
              <a:rPr lang="ru-RU" dirty="0" smtClean="0"/>
              <a:t>Программа формирует компетенции или развивает?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Обсуждение возможных решений в группах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93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Новые компетенции HR-специалиста: вопросы формирования и развития</vt:lpstr>
      <vt:lpstr>Взгляд кафедры</vt:lpstr>
      <vt:lpstr>Взгляд работодателя</vt:lpstr>
      <vt:lpstr>Противоречие</vt:lpstr>
      <vt:lpstr>Проблемы</vt:lpstr>
      <vt:lpstr>Решения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компетенции HR-специалиста: вопросы формирования и развития</dc:title>
  <dc:creator>Татьяна Лапина</dc:creator>
  <cp:lastModifiedBy>Татьяна Лапина</cp:lastModifiedBy>
  <cp:revision>6</cp:revision>
  <dcterms:created xsi:type="dcterms:W3CDTF">2019-02-04T10:25:22Z</dcterms:created>
  <dcterms:modified xsi:type="dcterms:W3CDTF">2019-02-04T10:54:49Z</dcterms:modified>
</cp:coreProperties>
</file>