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E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50" d="100"/>
          <a:sy n="50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4F2A1B-73EC-4295-86BF-5F7CA984E861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89D9B9E-5A2F-4B1D-ACAA-DF49E6AA276E}">
      <dgm:prSet phldrT="[Текст]"/>
      <dgm:spPr/>
      <dgm:t>
        <a:bodyPr/>
        <a:lstStyle/>
        <a:p>
          <a:r>
            <a:rPr lang="ru-RU" dirty="0" smtClean="0"/>
            <a:t>Теория</a:t>
          </a:r>
          <a:endParaRPr lang="ru-RU" dirty="0"/>
        </a:p>
      </dgm:t>
    </dgm:pt>
    <dgm:pt modelId="{57447AFB-D033-4348-B02D-B9D5A1963DAF}" type="parTrans" cxnId="{6EB21715-5912-4764-95D8-898F3E34A0AB}">
      <dgm:prSet/>
      <dgm:spPr/>
      <dgm:t>
        <a:bodyPr/>
        <a:lstStyle/>
        <a:p>
          <a:endParaRPr lang="ru-RU"/>
        </a:p>
      </dgm:t>
    </dgm:pt>
    <dgm:pt modelId="{12891659-5F26-4CBD-B8FE-56C5DCFC93A4}" type="sibTrans" cxnId="{6EB21715-5912-4764-95D8-898F3E34A0AB}">
      <dgm:prSet/>
      <dgm:spPr/>
      <dgm:t>
        <a:bodyPr/>
        <a:lstStyle/>
        <a:p>
          <a:endParaRPr lang="ru-RU"/>
        </a:p>
      </dgm:t>
    </dgm:pt>
    <dgm:pt modelId="{7AD02DC8-3186-4618-ADDF-013BB4B0D252}">
      <dgm:prSet phldrT="[Текст]"/>
      <dgm:spPr/>
      <dgm:t>
        <a:bodyPr/>
        <a:lstStyle/>
        <a:p>
          <a:r>
            <a:rPr lang="ru-RU" dirty="0" smtClean="0"/>
            <a:t>Семинары</a:t>
          </a:r>
          <a:endParaRPr lang="ru-RU" dirty="0"/>
        </a:p>
      </dgm:t>
    </dgm:pt>
    <dgm:pt modelId="{4AFF1710-A4E1-4591-B338-71E28A4BA481}" type="parTrans" cxnId="{E62927BC-0DD9-4FBB-93ED-92379BE81FA0}">
      <dgm:prSet/>
      <dgm:spPr/>
      <dgm:t>
        <a:bodyPr/>
        <a:lstStyle/>
        <a:p>
          <a:endParaRPr lang="ru-RU"/>
        </a:p>
      </dgm:t>
    </dgm:pt>
    <dgm:pt modelId="{C86AED56-822E-4B76-8061-2C606888CBE7}" type="sibTrans" cxnId="{E62927BC-0DD9-4FBB-93ED-92379BE81FA0}">
      <dgm:prSet/>
      <dgm:spPr/>
      <dgm:t>
        <a:bodyPr/>
        <a:lstStyle/>
        <a:p>
          <a:endParaRPr lang="ru-RU"/>
        </a:p>
      </dgm:t>
    </dgm:pt>
    <dgm:pt modelId="{831DC28B-997F-4CE3-AC22-B1DC17D6B638}">
      <dgm:prSet phldrT="[Текст]"/>
      <dgm:spPr/>
      <dgm:t>
        <a:bodyPr/>
        <a:lstStyle/>
        <a:p>
          <a:r>
            <a:rPr lang="ru-RU" dirty="0" smtClean="0"/>
            <a:t>Лекции</a:t>
          </a:r>
          <a:endParaRPr lang="ru-RU" dirty="0"/>
        </a:p>
      </dgm:t>
    </dgm:pt>
    <dgm:pt modelId="{8FAD09B6-6EEA-4E96-B636-19E016741B4E}" type="parTrans" cxnId="{FC31EC66-26CB-4995-A4EC-8ED855FCC3C9}">
      <dgm:prSet/>
      <dgm:spPr/>
      <dgm:t>
        <a:bodyPr/>
        <a:lstStyle/>
        <a:p>
          <a:endParaRPr lang="ru-RU"/>
        </a:p>
      </dgm:t>
    </dgm:pt>
    <dgm:pt modelId="{018ACC3D-B6FD-484E-A692-DB729FCD689A}" type="sibTrans" cxnId="{FC31EC66-26CB-4995-A4EC-8ED855FCC3C9}">
      <dgm:prSet/>
      <dgm:spPr/>
      <dgm:t>
        <a:bodyPr/>
        <a:lstStyle/>
        <a:p>
          <a:endParaRPr lang="ru-RU"/>
        </a:p>
      </dgm:t>
    </dgm:pt>
    <dgm:pt modelId="{73CB6E46-2535-4334-9A0D-B26921681556}">
      <dgm:prSet phldrT="[Текст]"/>
      <dgm:spPr/>
      <dgm:t>
        <a:bodyPr/>
        <a:lstStyle/>
        <a:p>
          <a:r>
            <a:rPr lang="ru-RU" dirty="0" smtClean="0"/>
            <a:t>Практика</a:t>
          </a:r>
          <a:endParaRPr lang="ru-RU" dirty="0"/>
        </a:p>
      </dgm:t>
    </dgm:pt>
    <dgm:pt modelId="{B3B5956F-FC1A-42E9-AFF9-C8653E02F196}" type="parTrans" cxnId="{C296594C-F949-4982-AA6F-861192930BD1}">
      <dgm:prSet/>
      <dgm:spPr/>
      <dgm:t>
        <a:bodyPr/>
        <a:lstStyle/>
        <a:p>
          <a:endParaRPr lang="ru-RU"/>
        </a:p>
      </dgm:t>
    </dgm:pt>
    <dgm:pt modelId="{0D1D1B6A-4D47-4060-9DD2-793D5153E44A}" type="sibTrans" cxnId="{C296594C-F949-4982-AA6F-861192930BD1}">
      <dgm:prSet/>
      <dgm:spPr/>
      <dgm:t>
        <a:bodyPr/>
        <a:lstStyle/>
        <a:p>
          <a:endParaRPr lang="ru-RU"/>
        </a:p>
      </dgm:t>
    </dgm:pt>
    <dgm:pt modelId="{B1E18C24-70CA-4B51-8541-50DC08DBF3F1}">
      <dgm:prSet phldrT="[Текст]"/>
      <dgm:spPr/>
      <dgm:t>
        <a:bodyPr/>
        <a:lstStyle/>
        <a:p>
          <a:r>
            <a:rPr lang="ru-RU" dirty="0" smtClean="0"/>
            <a:t>Опыт!!!</a:t>
          </a:r>
          <a:endParaRPr lang="ru-RU" dirty="0"/>
        </a:p>
      </dgm:t>
    </dgm:pt>
    <dgm:pt modelId="{4592D805-0698-492F-BE05-76CBB7F7FC14}" type="parTrans" cxnId="{BA1B3773-2344-4C0C-B8E7-11970E7B1F50}">
      <dgm:prSet/>
      <dgm:spPr/>
      <dgm:t>
        <a:bodyPr/>
        <a:lstStyle/>
        <a:p>
          <a:endParaRPr lang="ru-RU"/>
        </a:p>
      </dgm:t>
    </dgm:pt>
    <dgm:pt modelId="{9170287E-D91A-4E4C-9C12-D10174950D07}" type="sibTrans" cxnId="{BA1B3773-2344-4C0C-B8E7-11970E7B1F50}">
      <dgm:prSet/>
      <dgm:spPr/>
      <dgm:t>
        <a:bodyPr/>
        <a:lstStyle/>
        <a:p>
          <a:endParaRPr lang="ru-RU"/>
        </a:p>
      </dgm:t>
    </dgm:pt>
    <dgm:pt modelId="{7B6C4BAB-87C8-4B81-A0C2-F420619B4B37}">
      <dgm:prSet phldrT="[Текст]"/>
      <dgm:spPr/>
      <dgm:t>
        <a:bodyPr/>
        <a:lstStyle/>
        <a:p>
          <a:r>
            <a:rPr lang="ru-RU" dirty="0" smtClean="0"/>
            <a:t>Опыт!!</a:t>
          </a:r>
          <a:endParaRPr lang="ru-RU" dirty="0"/>
        </a:p>
      </dgm:t>
    </dgm:pt>
    <dgm:pt modelId="{3172BFA4-B004-4BD5-AABF-E113473C74D7}" type="parTrans" cxnId="{FDF5A42F-49F4-4508-813E-65A91ED8E3A9}">
      <dgm:prSet/>
      <dgm:spPr/>
      <dgm:t>
        <a:bodyPr/>
        <a:lstStyle/>
        <a:p>
          <a:endParaRPr lang="ru-RU"/>
        </a:p>
      </dgm:t>
    </dgm:pt>
    <dgm:pt modelId="{6C9E7B5A-32DA-4252-9BE8-EE01A5E268D1}" type="sibTrans" cxnId="{FDF5A42F-49F4-4508-813E-65A91ED8E3A9}">
      <dgm:prSet/>
      <dgm:spPr/>
      <dgm:t>
        <a:bodyPr/>
        <a:lstStyle/>
        <a:p>
          <a:endParaRPr lang="ru-RU"/>
        </a:p>
      </dgm:t>
    </dgm:pt>
    <dgm:pt modelId="{A71886CD-4FD9-497D-A2D1-D10D91AF591E}">
      <dgm:prSet phldrT="[Текст]"/>
      <dgm:spPr/>
      <dgm:t>
        <a:bodyPr/>
        <a:lstStyle/>
        <a:p>
          <a:r>
            <a:rPr lang="ru-RU" dirty="0" smtClean="0"/>
            <a:t>Опыт!</a:t>
          </a:r>
          <a:endParaRPr lang="ru-RU" dirty="0"/>
        </a:p>
      </dgm:t>
    </dgm:pt>
    <dgm:pt modelId="{E240102F-64A4-41DF-AD97-5D1D72D82824}" type="parTrans" cxnId="{DA1F0B03-A5C6-453F-9024-09E9990D7C1C}">
      <dgm:prSet/>
      <dgm:spPr/>
      <dgm:t>
        <a:bodyPr/>
        <a:lstStyle/>
        <a:p>
          <a:endParaRPr lang="ru-RU"/>
        </a:p>
      </dgm:t>
    </dgm:pt>
    <dgm:pt modelId="{82C4E5B6-0DC9-4EFC-955F-9620E1C196C0}" type="sibTrans" cxnId="{DA1F0B03-A5C6-453F-9024-09E9990D7C1C}">
      <dgm:prSet/>
      <dgm:spPr/>
      <dgm:t>
        <a:bodyPr/>
        <a:lstStyle/>
        <a:p>
          <a:endParaRPr lang="ru-RU"/>
        </a:p>
      </dgm:t>
    </dgm:pt>
    <dgm:pt modelId="{6AD6EFD3-71BE-4FC1-98A6-5DF3A7428AE2}" type="pres">
      <dgm:prSet presAssocID="{554F2A1B-73EC-4295-86BF-5F7CA984E861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328F7F31-909A-4E58-AA39-85F467569AA4}" type="pres">
      <dgm:prSet presAssocID="{554F2A1B-73EC-4295-86BF-5F7CA984E861}" presName="dummyMaxCanvas" presStyleCnt="0"/>
      <dgm:spPr/>
    </dgm:pt>
    <dgm:pt modelId="{4E8F8AA1-4F5A-470E-9676-921BE033966F}" type="pres">
      <dgm:prSet presAssocID="{554F2A1B-73EC-4295-86BF-5F7CA984E861}" presName="parentComposite" presStyleCnt="0"/>
      <dgm:spPr/>
    </dgm:pt>
    <dgm:pt modelId="{17E33BC2-D771-4464-914B-A316C48AE149}" type="pres">
      <dgm:prSet presAssocID="{554F2A1B-73EC-4295-86BF-5F7CA984E861}" presName="parent1" presStyleLbl="alignAccFollowNode1" presStyleIdx="0" presStyleCnt="4">
        <dgm:presLayoutVars>
          <dgm:chMax val="4"/>
        </dgm:presLayoutVars>
      </dgm:prSet>
      <dgm:spPr/>
    </dgm:pt>
    <dgm:pt modelId="{920511A2-8399-4F76-A393-7F94B5E19818}" type="pres">
      <dgm:prSet presAssocID="{554F2A1B-73EC-4295-86BF-5F7CA984E861}" presName="parent2" presStyleLbl="alignAccFollowNode1" presStyleIdx="1" presStyleCnt="4">
        <dgm:presLayoutVars>
          <dgm:chMax val="4"/>
        </dgm:presLayoutVars>
      </dgm:prSet>
      <dgm:spPr/>
    </dgm:pt>
    <dgm:pt modelId="{476FB30A-3968-4F5E-A5DD-A09A3623E9D9}" type="pres">
      <dgm:prSet presAssocID="{554F2A1B-73EC-4295-86BF-5F7CA984E861}" presName="childrenComposite" presStyleCnt="0"/>
      <dgm:spPr/>
    </dgm:pt>
    <dgm:pt modelId="{B08374ED-60A9-42E7-BBEB-2828689A2DA4}" type="pres">
      <dgm:prSet presAssocID="{554F2A1B-73EC-4295-86BF-5F7CA984E861}" presName="dummyMaxCanvas_ChildArea" presStyleCnt="0"/>
      <dgm:spPr/>
    </dgm:pt>
    <dgm:pt modelId="{C498B2B5-2715-44D5-97DF-147510F3FF78}" type="pres">
      <dgm:prSet presAssocID="{554F2A1B-73EC-4295-86BF-5F7CA984E861}" presName="fulcrum" presStyleLbl="alignAccFollowNode1" presStyleIdx="2" presStyleCnt="4"/>
      <dgm:spPr>
        <a:solidFill>
          <a:srgbClr val="FFFF00">
            <a:alpha val="90000"/>
          </a:srgbClr>
        </a:solidFill>
      </dgm:spPr>
    </dgm:pt>
    <dgm:pt modelId="{8DE8748E-BE57-46B6-91AF-DC251D13A05E}" type="pres">
      <dgm:prSet presAssocID="{554F2A1B-73EC-4295-86BF-5F7CA984E861}" presName="balance_23" presStyleLbl="alignAccFollowNode1" presStyleIdx="3" presStyleCnt="4">
        <dgm:presLayoutVars>
          <dgm:bulletEnabled val="1"/>
        </dgm:presLayoutVars>
      </dgm:prSet>
      <dgm:spPr/>
    </dgm:pt>
    <dgm:pt modelId="{5D8C708D-6E08-4761-9EDB-010DB0CBCDAB}" type="pres">
      <dgm:prSet presAssocID="{554F2A1B-73EC-4295-86BF-5F7CA984E861}" presName="right_23_1" presStyleLbl="node1" presStyleIdx="0" presStyleCnt="5">
        <dgm:presLayoutVars>
          <dgm:bulletEnabled val="1"/>
        </dgm:presLayoutVars>
      </dgm:prSet>
      <dgm:spPr/>
    </dgm:pt>
    <dgm:pt modelId="{4D4A152D-C56D-4F57-84C7-CEEDDB5F4E1D}" type="pres">
      <dgm:prSet presAssocID="{554F2A1B-73EC-4295-86BF-5F7CA984E861}" presName="right_23_2" presStyleLbl="node1" presStyleIdx="1" presStyleCnt="5">
        <dgm:presLayoutVars>
          <dgm:bulletEnabled val="1"/>
        </dgm:presLayoutVars>
      </dgm:prSet>
      <dgm:spPr/>
    </dgm:pt>
    <dgm:pt modelId="{567088C6-1D6E-4C55-AF9D-D10F9BA738E5}" type="pres">
      <dgm:prSet presAssocID="{554F2A1B-73EC-4295-86BF-5F7CA984E861}" presName="right_23_3" presStyleLbl="node1" presStyleIdx="2" presStyleCnt="5">
        <dgm:presLayoutVars>
          <dgm:bulletEnabled val="1"/>
        </dgm:presLayoutVars>
      </dgm:prSet>
      <dgm:spPr/>
    </dgm:pt>
    <dgm:pt modelId="{19F34C09-2BBE-4E5D-93B5-0F3CFE2722FC}" type="pres">
      <dgm:prSet presAssocID="{554F2A1B-73EC-4295-86BF-5F7CA984E861}" presName="left_23_1" presStyleLbl="node1" presStyleIdx="3" presStyleCnt="5">
        <dgm:presLayoutVars>
          <dgm:bulletEnabled val="1"/>
        </dgm:presLayoutVars>
      </dgm:prSet>
      <dgm:spPr/>
    </dgm:pt>
    <dgm:pt modelId="{B7342094-0BFD-4478-BAA8-9229AFA8423C}" type="pres">
      <dgm:prSet presAssocID="{554F2A1B-73EC-4295-86BF-5F7CA984E861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B719C72E-4722-4836-8FAB-12282566CDB0}" type="presOf" srcId="{7B6C4BAB-87C8-4B81-A0C2-F420619B4B37}" destId="{4D4A152D-C56D-4F57-84C7-CEEDDB5F4E1D}" srcOrd="0" destOrd="0" presId="urn:microsoft.com/office/officeart/2005/8/layout/balance1"/>
    <dgm:cxn modelId="{39267F5A-1857-4A40-8D02-FE67B9414739}" type="presOf" srcId="{7AD02DC8-3186-4618-ADDF-013BB4B0D252}" destId="{19F34C09-2BBE-4E5D-93B5-0F3CFE2722FC}" srcOrd="0" destOrd="0" presId="urn:microsoft.com/office/officeart/2005/8/layout/balance1"/>
    <dgm:cxn modelId="{C296594C-F949-4982-AA6F-861192930BD1}" srcId="{554F2A1B-73EC-4295-86BF-5F7CA984E861}" destId="{73CB6E46-2535-4334-9A0D-B26921681556}" srcOrd="1" destOrd="0" parTransId="{B3B5956F-FC1A-42E9-AFF9-C8653E02F196}" sibTransId="{0D1D1B6A-4D47-4060-9DD2-793D5153E44A}"/>
    <dgm:cxn modelId="{C62D0457-81C5-47B8-A394-3C93D835670E}" type="presOf" srcId="{831DC28B-997F-4CE3-AC22-B1DC17D6B638}" destId="{B7342094-0BFD-4478-BAA8-9229AFA8423C}" srcOrd="0" destOrd="0" presId="urn:microsoft.com/office/officeart/2005/8/layout/balance1"/>
    <dgm:cxn modelId="{6EB21715-5912-4764-95D8-898F3E34A0AB}" srcId="{554F2A1B-73EC-4295-86BF-5F7CA984E861}" destId="{F89D9B9E-5A2F-4B1D-ACAA-DF49E6AA276E}" srcOrd="0" destOrd="0" parTransId="{57447AFB-D033-4348-B02D-B9D5A1963DAF}" sibTransId="{12891659-5F26-4CBD-B8FE-56C5DCFC93A4}"/>
    <dgm:cxn modelId="{B03F25A3-26E7-464F-A311-FB05956D578E}" type="presOf" srcId="{F89D9B9E-5A2F-4B1D-ACAA-DF49E6AA276E}" destId="{17E33BC2-D771-4464-914B-A316C48AE149}" srcOrd="0" destOrd="0" presId="urn:microsoft.com/office/officeart/2005/8/layout/balance1"/>
    <dgm:cxn modelId="{FDF5A42F-49F4-4508-813E-65A91ED8E3A9}" srcId="{73CB6E46-2535-4334-9A0D-B26921681556}" destId="{7B6C4BAB-87C8-4B81-A0C2-F420619B4B37}" srcOrd="1" destOrd="0" parTransId="{3172BFA4-B004-4BD5-AABF-E113473C74D7}" sibTransId="{6C9E7B5A-32DA-4252-9BE8-EE01A5E268D1}"/>
    <dgm:cxn modelId="{DA1F0B03-A5C6-453F-9024-09E9990D7C1C}" srcId="{73CB6E46-2535-4334-9A0D-B26921681556}" destId="{A71886CD-4FD9-497D-A2D1-D10D91AF591E}" srcOrd="2" destOrd="0" parTransId="{E240102F-64A4-41DF-AD97-5D1D72D82824}" sibTransId="{82C4E5B6-0DC9-4EFC-955F-9620E1C196C0}"/>
    <dgm:cxn modelId="{3175CAC2-E61A-4FFF-9B08-335F0603D1CF}" type="presOf" srcId="{A71886CD-4FD9-497D-A2D1-D10D91AF591E}" destId="{567088C6-1D6E-4C55-AF9D-D10F9BA738E5}" srcOrd="0" destOrd="0" presId="urn:microsoft.com/office/officeart/2005/8/layout/balance1"/>
    <dgm:cxn modelId="{BA1B3773-2344-4C0C-B8E7-11970E7B1F50}" srcId="{73CB6E46-2535-4334-9A0D-B26921681556}" destId="{B1E18C24-70CA-4B51-8541-50DC08DBF3F1}" srcOrd="0" destOrd="0" parTransId="{4592D805-0698-492F-BE05-76CBB7F7FC14}" sibTransId="{9170287E-D91A-4E4C-9C12-D10174950D07}"/>
    <dgm:cxn modelId="{99608E83-E88E-4D55-9C7F-4A13C0038BF9}" type="presOf" srcId="{B1E18C24-70CA-4B51-8541-50DC08DBF3F1}" destId="{5D8C708D-6E08-4761-9EDB-010DB0CBCDAB}" srcOrd="0" destOrd="0" presId="urn:microsoft.com/office/officeart/2005/8/layout/balance1"/>
    <dgm:cxn modelId="{E62927BC-0DD9-4FBB-93ED-92379BE81FA0}" srcId="{F89D9B9E-5A2F-4B1D-ACAA-DF49E6AA276E}" destId="{7AD02DC8-3186-4618-ADDF-013BB4B0D252}" srcOrd="0" destOrd="0" parTransId="{4AFF1710-A4E1-4591-B338-71E28A4BA481}" sibTransId="{C86AED56-822E-4B76-8061-2C606888CBE7}"/>
    <dgm:cxn modelId="{FC31EC66-26CB-4995-A4EC-8ED855FCC3C9}" srcId="{F89D9B9E-5A2F-4B1D-ACAA-DF49E6AA276E}" destId="{831DC28B-997F-4CE3-AC22-B1DC17D6B638}" srcOrd="1" destOrd="0" parTransId="{8FAD09B6-6EEA-4E96-B636-19E016741B4E}" sibTransId="{018ACC3D-B6FD-484E-A692-DB729FCD689A}"/>
    <dgm:cxn modelId="{AE205347-05EB-4686-B03C-AF5779EAB350}" type="presOf" srcId="{73CB6E46-2535-4334-9A0D-B26921681556}" destId="{920511A2-8399-4F76-A393-7F94B5E19818}" srcOrd="0" destOrd="0" presId="urn:microsoft.com/office/officeart/2005/8/layout/balance1"/>
    <dgm:cxn modelId="{18E510FC-8845-439C-9C40-4CADBE3E2AB4}" type="presOf" srcId="{554F2A1B-73EC-4295-86BF-5F7CA984E861}" destId="{6AD6EFD3-71BE-4FC1-98A6-5DF3A7428AE2}" srcOrd="0" destOrd="0" presId="urn:microsoft.com/office/officeart/2005/8/layout/balance1"/>
    <dgm:cxn modelId="{7470D05F-4A2C-441D-AA4C-C3A90DFB3BA3}" type="presParOf" srcId="{6AD6EFD3-71BE-4FC1-98A6-5DF3A7428AE2}" destId="{328F7F31-909A-4E58-AA39-85F467569AA4}" srcOrd="0" destOrd="0" presId="urn:microsoft.com/office/officeart/2005/8/layout/balance1"/>
    <dgm:cxn modelId="{BAB5D816-7AC9-4073-83E9-50F7C602B7EC}" type="presParOf" srcId="{6AD6EFD3-71BE-4FC1-98A6-5DF3A7428AE2}" destId="{4E8F8AA1-4F5A-470E-9676-921BE033966F}" srcOrd="1" destOrd="0" presId="urn:microsoft.com/office/officeart/2005/8/layout/balance1"/>
    <dgm:cxn modelId="{490AF3F2-397F-4C04-85A2-4F2E34631F75}" type="presParOf" srcId="{4E8F8AA1-4F5A-470E-9676-921BE033966F}" destId="{17E33BC2-D771-4464-914B-A316C48AE149}" srcOrd="0" destOrd="0" presId="urn:microsoft.com/office/officeart/2005/8/layout/balance1"/>
    <dgm:cxn modelId="{0FAE47F5-CB22-445B-92C0-955C32181B5C}" type="presParOf" srcId="{4E8F8AA1-4F5A-470E-9676-921BE033966F}" destId="{920511A2-8399-4F76-A393-7F94B5E19818}" srcOrd="1" destOrd="0" presId="urn:microsoft.com/office/officeart/2005/8/layout/balance1"/>
    <dgm:cxn modelId="{87B06D39-1571-410B-9942-D0694DB2D85F}" type="presParOf" srcId="{6AD6EFD3-71BE-4FC1-98A6-5DF3A7428AE2}" destId="{476FB30A-3968-4F5E-A5DD-A09A3623E9D9}" srcOrd="2" destOrd="0" presId="urn:microsoft.com/office/officeart/2005/8/layout/balance1"/>
    <dgm:cxn modelId="{D36E0028-F539-4DC1-8B9A-394AF29C0C4B}" type="presParOf" srcId="{476FB30A-3968-4F5E-A5DD-A09A3623E9D9}" destId="{B08374ED-60A9-42E7-BBEB-2828689A2DA4}" srcOrd="0" destOrd="0" presId="urn:microsoft.com/office/officeart/2005/8/layout/balance1"/>
    <dgm:cxn modelId="{AFA47451-3469-4367-9153-0FFF996DD2FD}" type="presParOf" srcId="{476FB30A-3968-4F5E-A5DD-A09A3623E9D9}" destId="{C498B2B5-2715-44D5-97DF-147510F3FF78}" srcOrd="1" destOrd="0" presId="urn:microsoft.com/office/officeart/2005/8/layout/balance1"/>
    <dgm:cxn modelId="{D8F1C9BB-3CB0-4F9D-8A2F-3DB6800C7259}" type="presParOf" srcId="{476FB30A-3968-4F5E-A5DD-A09A3623E9D9}" destId="{8DE8748E-BE57-46B6-91AF-DC251D13A05E}" srcOrd="2" destOrd="0" presId="urn:microsoft.com/office/officeart/2005/8/layout/balance1"/>
    <dgm:cxn modelId="{36B55B0E-3C6A-4FA0-8B8C-28E313025E8F}" type="presParOf" srcId="{476FB30A-3968-4F5E-A5DD-A09A3623E9D9}" destId="{5D8C708D-6E08-4761-9EDB-010DB0CBCDAB}" srcOrd="3" destOrd="0" presId="urn:microsoft.com/office/officeart/2005/8/layout/balance1"/>
    <dgm:cxn modelId="{F4D3A3A8-1D95-4A64-B763-5AB00DED0D3D}" type="presParOf" srcId="{476FB30A-3968-4F5E-A5DD-A09A3623E9D9}" destId="{4D4A152D-C56D-4F57-84C7-CEEDDB5F4E1D}" srcOrd="4" destOrd="0" presId="urn:microsoft.com/office/officeart/2005/8/layout/balance1"/>
    <dgm:cxn modelId="{6A990D6E-EE29-442B-8442-1B7008BA173C}" type="presParOf" srcId="{476FB30A-3968-4F5E-A5DD-A09A3623E9D9}" destId="{567088C6-1D6E-4C55-AF9D-D10F9BA738E5}" srcOrd="5" destOrd="0" presId="urn:microsoft.com/office/officeart/2005/8/layout/balance1"/>
    <dgm:cxn modelId="{EE4AAC3E-A0CA-4BF7-AA4C-5B064F1A8065}" type="presParOf" srcId="{476FB30A-3968-4F5E-A5DD-A09A3623E9D9}" destId="{19F34C09-2BBE-4E5D-93B5-0F3CFE2722FC}" srcOrd="6" destOrd="0" presId="urn:microsoft.com/office/officeart/2005/8/layout/balance1"/>
    <dgm:cxn modelId="{0DBF103C-778B-4B6E-9A7C-A077BB3DDF32}" type="presParOf" srcId="{476FB30A-3968-4F5E-A5DD-A09A3623E9D9}" destId="{B7342094-0BFD-4478-BAA8-9229AFA8423C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73285-2926-46E1-8E9D-CA7A5D4D410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59A8CA8-BCF0-4C44-9598-003D7C7BE7A9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Знания</a:t>
          </a:r>
          <a:endParaRPr lang="ru-RU" dirty="0">
            <a:solidFill>
              <a:schemeClr val="tx1"/>
            </a:solidFill>
          </a:endParaRPr>
        </a:p>
      </dgm:t>
    </dgm:pt>
    <dgm:pt modelId="{ADD6F6E0-E5CF-4BA4-8B02-FD2AB44285D2}" type="parTrans" cxnId="{DBC8BD77-7A85-4F83-A0AA-256123501380}">
      <dgm:prSet/>
      <dgm:spPr/>
      <dgm:t>
        <a:bodyPr/>
        <a:lstStyle/>
        <a:p>
          <a:endParaRPr lang="ru-RU"/>
        </a:p>
      </dgm:t>
    </dgm:pt>
    <dgm:pt modelId="{047F834E-8909-4A93-AC6A-180BD642993D}" type="sibTrans" cxnId="{DBC8BD77-7A85-4F83-A0AA-256123501380}">
      <dgm:prSet/>
      <dgm:spPr/>
      <dgm:t>
        <a:bodyPr/>
        <a:lstStyle/>
        <a:p>
          <a:endParaRPr lang="ru-RU"/>
        </a:p>
      </dgm:t>
    </dgm:pt>
    <dgm:pt modelId="{771D59DD-9015-476E-8DA2-D67C7E83AC04}">
      <dgm:prSet phldrT="[Текст]"/>
      <dgm:spPr>
        <a:solidFill>
          <a:srgbClr val="CDFEA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Умения</a:t>
          </a:r>
          <a:endParaRPr lang="ru-RU" dirty="0">
            <a:solidFill>
              <a:schemeClr val="tx1"/>
            </a:solidFill>
          </a:endParaRPr>
        </a:p>
      </dgm:t>
    </dgm:pt>
    <dgm:pt modelId="{6657D2DB-D9A1-4AD9-9576-854FD4982E37}" type="parTrans" cxnId="{DA03FA68-28E0-4B6E-9735-EA0A5212C844}">
      <dgm:prSet/>
      <dgm:spPr/>
      <dgm:t>
        <a:bodyPr/>
        <a:lstStyle/>
        <a:p>
          <a:endParaRPr lang="ru-RU"/>
        </a:p>
      </dgm:t>
    </dgm:pt>
    <dgm:pt modelId="{00AC1671-6A62-469F-A7F9-CB443C9DF06B}" type="sibTrans" cxnId="{DA03FA68-28E0-4B6E-9735-EA0A5212C844}">
      <dgm:prSet/>
      <dgm:spPr/>
      <dgm:t>
        <a:bodyPr/>
        <a:lstStyle/>
        <a:p>
          <a:endParaRPr lang="ru-RU"/>
        </a:p>
      </dgm:t>
    </dgm:pt>
    <dgm:pt modelId="{249207D1-E554-4CDD-B3BE-649F156CB6A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Навыки</a:t>
          </a:r>
          <a:endParaRPr lang="ru-RU" dirty="0">
            <a:solidFill>
              <a:schemeClr val="tx1"/>
            </a:solidFill>
          </a:endParaRPr>
        </a:p>
      </dgm:t>
    </dgm:pt>
    <dgm:pt modelId="{230576A4-B121-4971-B026-8453FA023F8F}" type="parTrans" cxnId="{210C3419-7691-434A-8E3A-1398B350B50C}">
      <dgm:prSet/>
      <dgm:spPr/>
      <dgm:t>
        <a:bodyPr/>
        <a:lstStyle/>
        <a:p>
          <a:endParaRPr lang="ru-RU"/>
        </a:p>
      </dgm:t>
    </dgm:pt>
    <dgm:pt modelId="{35BE3EFF-1E4D-4301-A470-06B79A9E865A}" type="sibTrans" cxnId="{210C3419-7691-434A-8E3A-1398B350B50C}">
      <dgm:prSet/>
      <dgm:spPr/>
      <dgm:t>
        <a:bodyPr/>
        <a:lstStyle/>
        <a:p>
          <a:endParaRPr lang="ru-RU"/>
        </a:p>
      </dgm:t>
    </dgm:pt>
    <dgm:pt modelId="{A0EF9C97-D271-42B8-8B44-08A2EE55FB0F}" type="pres">
      <dgm:prSet presAssocID="{F8C73285-2926-46E1-8E9D-CA7A5D4D4107}" presName="Name0" presStyleCnt="0">
        <dgm:presLayoutVars>
          <dgm:dir/>
          <dgm:resizeHandles val="exact"/>
        </dgm:presLayoutVars>
      </dgm:prSet>
      <dgm:spPr/>
    </dgm:pt>
    <dgm:pt modelId="{89D909DC-01B9-4BCF-8673-F17CBAD33147}" type="pres">
      <dgm:prSet presAssocID="{959A8CA8-BCF0-4C44-9598-003D7C7BE7A9}" presName="parTxOnly" presStyleLbl="node1" presStyleIdx="0" presStyleCnt="3">
        <dgm:presLayoutVars>
          <dgm:bulletEnabled val="1"/>
        </dgm:presLayoutVars>
      </dgm:prSet>
      <dgm:spPr/>
    </dgm:pt>
    <dgm:pt modelId="{7A9C52E6-CDC5-457A-BDCB-7A3DBEBD28CA}" type="pres">
      <dgm:prSet presAssocID="{047F834E-8909-4A93-AC6A-180BD642993D}" presName="parSpace" presStyleCnt="0"/>
      <dgm:spPr/>
    </dgm:pt>
    <dgm:pt modelId="{86EE1F2F-8F16-45BD-85FC-EAD8A33DAEC4}" type="pres">
      <dgm:prSet presAssocID="{771D59DD-9015-476E-8DA2-D67C7E83AC04}" presName="parTxOnly" presStyleLbl="node1" presStyleIdx="1" presStyleCnt="3">
        <dgm:presLayoutVars>
          <dgm:bulletEnabled val="1"/>
        </dgm:presLayoutVars>
      </dgm:prSet>
      <dgm:spPr/>
    </dgm:pt>
    <dgm:pt modelId="{8AF764DA-9D3D-4AC2-8182-3B768E6EB8D4}" type="pres">
      <dgm:prSet presAssocID="{00AC1671-6A62-469F-A7F9-CB443C9DF06B}" presName="parSpace" presStyleCnt="0"/>
      <dgm:spPr/>
    </dgm:pt>
    <dgm:pt modelId="{E1DAC1A1-061B-44CB-8EC3-A5C757DD3309}" type="pres">
      <dgm:prSet presAssocID="{249207D1-E554-4CDD-B3BE-649F156CB6AB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DBC8BD77-7A85-4F83-A0AA-256123501380}" srcId="{F8C73285-2926-46E1-8E9D-CA7A5D4D4107}" destId="{959A8CA8-BCF0-4C44-9598-003D7C7BE7A9}" srcOrd="0" destOrd="0" parTransId="{ADD6F6E0-E5CF-4BA4-8B02-FD2AB44285D2}" sibTransId="{047F834E-8909-4A93-AC6A-180BD642993D}"/>
    <dgm:cxn modelId="{DA03FA68-28E0-4B6E-9735-EA0A5212C844}" srcId="{F8C73285-2926-46E1-8E9D-CA7A5D4D4107}" destId="{771D59DD-9015-476E-8DA2-D67C7E83AC04}" srcOrd="1" destOrd="0" parTransId="{6657D2DB-D9A1-4AD9-9576-854FD4982E37}" sibTransId="{00AC1671-6A62-469F-A7F9-CB443C9DF06B}"/>
    <dgm:cxn modelId="{210C3419-7691-434A-8E3A-1398B350B50C}" srcId="{F8C73285-2926-46E1-8E9D-CA7A5D4D4107}" destId="{249207D1-E554-4CDD-B3BE-649F156CB6AB}" srcOrd="2" destOrd="0" parTransId="{230576A4-B121-4971-B026-8453FA023F8F}" sibTransId="{35BE3EFF-1E4D-4301-A470-06B79A9E865A}"/>
    <dgm:cxn modelId="{3DAEC30A-1206-4CA6-92E9-B5D20E3145CC}" type="presOf" srcId="{249207D1-E554-4CDD-B3BE-649F156CB6AB}" destId="{E1DAC1A1-061B-44CB-8EC3-A5C757DD3309}" srcOrd="0" destOrd="0" presId="urn:microsoft.com/office/officeart/2005/8/layout/hChevron3"/>
    <dgm:cxn modelId="{40904AF2-0FF5-4D06-AA05-7FD71690710F}" type="presOf" srcId="{F8C73285-2926-46E1-8E9D-CA7A5D4D4107}" destId="{A0EF9C97-D271-42B8-8B44-08A2EE55FB0F}" srcOrd="0" destOrd="0" presId="urn:microsoft.com/office/officeart/2005/8/layout/hChevron3"/>
    <dgm:cxn modelId="{FA02E43E-0A60-43E2-9655-4E81FF26DD0A}" type="presOf" srcId="{959A8CA8-BCF0-4C44-9598-003D7C7BE7A9}" destId="{89D909DC-01B9-4BCF-8673-F17CBAD33147}" srcOrd="0" destOrd="0" presId="urn:microsoft.com/office/officeart/2005/8/layout/hChevron3"/>
    <dgm:cxn modelId="{31588CAF-9648-46D9-AA3A-66AA40956751}" type="presOf" srcId="{771D59DD-9015-476E-8DA2-D67C7E83AC04}" destId="{86EE1F2F-8F16-45BD-85FC-EAD8A33DAEC4}" srcOrd="0" destOrd="0" presId="urn:microsoft.com/office/officeart/2005/8/layout/hChevron3"/>
    <dgm:cxn modelId="{1DF500D7-260B-4390-A759-719FD4B7BDB9}" type="presParOf" srcId="{A0EF9C97-D271-42B8-8B44-08A2EE55FB0F}" destId="{89D909DC-01B9-4BCF-8673-F17CBAD33147}" srcOrd="0" destOrd="0" presId="urn:microsoft.com/office/officeart/2005/8/layout/hChevron3"/>
    <dgm:cxn modelId="{8F2ED745-4DDA-4EE9-A967-E551D94B5C67}" type="presParOf" srcId="{A0EF9C97-D271-42B8-8B44-08A2EE55FB0F}" destId="{7A9C52E6-CDC5-457A-BDCB-7A3DBEBD28CA}" srcOrd="1" destOrd="0" presId="urn:microsoft.com/office/officeart/2005/8/layout/hChevron3"/>
    <dgm:cxn modelId="{0DECDD45-027F-4FAB-8A53-B59C7E5FF3E6}" type="presParOf" srcId="{A0EF9C97-D271-42B8-8B44-08A2EE55FB0F}" destId="{86EE1F2F-8F16-45BD-85FC-EAD8A33DAEC4}" srcOrd="2" destOrd="0" presId="urn:microsoft.com/office/officeart/2005/8/layout/hChevron3"/>
    <dgm:cxn modelId="{CC1942DD-4F60-45C4-AB7E-5235B82955E4}" type="presParOf" srcId="{A0EF9C97-D271-42B8-8B44-08A2EE55FB0F}" destId="{8AF764DA-9D3D-4AC2-8182-3B768E6EB8D4}" srcOrd="3" destOrd="0" presId="urn:microsoft.com/office/officeart/2005/8/layout/hChevron3"/>
    <dgm:cxn modelId="{CD2519AA-DB66-4374-87C4-45910A3EFD49}" type="presParOf" srcId="{A0EF9C97-D271-42B8-8B44-08A2EE55FB0F}" destId="{E1DAC1A1-061B-44CB-8EC3-A5C757DD330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17F62F-4B3C-4685-91E5-686FD580D01B}" type="doc">
      <dgm:prSet loTypeId="urn:microsoft.com/office/officeart/2005/8/layout/arrow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D0341DA-5B4C-4F52-8572-A97EEBCCB369}">
      <dgm:prSet phldrT="[Текст]"/>
      <dgm:spPr/>
      <dgm:t>
        <a:bodyPr/>
        <a:lstStyle/>
        <a:p>
          <a:r>
            <a:rPr lang="ru-RU" smtClean="0"/>
            <a:t>Университет формирует знания</a:t>
          </a:r>
          <a:endParaRPr lang="ru-RU" dirty="0"/>
        </a:p>
      </dgm:t>
    </dgm:pt>
    <dgm:pt modelId="{9F7A3867-9CE2-41EA-901B-E87B14822E53}" type="parTrans" cxnId="{AAD64129-5201-45AD-B3EA-0935650F7548}">
      <dgm:prSet/>
      <dgm:spPr/>
      <dgm:t>
        <a:bodyPr/>
        <a:lstStyle/>
        <a:p>
          <a:endParaRPr lang="ru-RU"/>
        </a:p>
      </dgm:t>
    </dgm:pt>
    <dgm:pt modelId="{D3EBFDE6-87A5-4D04-8B8C-4DEC9739AD5B}" type="sibTrans" cxnId="{AAD64129-5201-45AD-B3EA-0935650F7548}">
      <dgm:prSet/>
      <dgm:spPr/>
      <dgm:t>
        <a:bodyPr/>
        <a:lstStyle/>
        <a:p>
          <a:endParaRPr lang="ru-RU"/>
        </a:p>
      </dgm:t>
    </dgm:pt>
    <dgm:pt modelId="{D792CCEE-2FFD-449B-A0DF-2777285EB117}">
      <dgm:prSet phldrT="[Текст]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Практика формирует навыки и умения</a:t>
          </a:r>
          <a:endParaRPr lang="ru-RU" dirty="0">
            <a:solidFill>
              <a:schemeClr val="tx1"/>
            </a:solidFill>
          </a:endParaRPr>
        </a:p>
      </dgm:t>
    </dgm:pt>
    <dgm:pt modelId="{5822C19B-90A2-449D-A201-EF9C3D4DA794}" type="parTrans" cxnId="{FA652740-F05F-4B78-B03C-CF44AB813842}">
      <dgm:prSet/>
      <dgm:spPr/>
      <dgm:t>
        <a:bodyPr/>
        <a:lstStyle/>
        <a:p>
          <a:endParaRPr lang="ru-RU"/>
        </a:p>
      </dgm:t>
    </dgm:pt>
    <dgm:pt modelId="{2F911EF4-6B66-4AE6-98C1-14D9F132F613}" type="sibTrans" cxnId="{FA652740-F05F-4B78-B03C-CF44AB813842}">
      <dgm:prSet/>
      <dgm:spPr/>
      <dgm:t>
        <a:bodyPr/>
        <a:lstStyle/>
        <a:p>
          <a:endParaRPr lang="ru-RU"/>
        </a:p>
      </dgm:t>
    </dgm:pt>
    <dgm:pt modelId="{02F552FD-19E7-4979-877B-D4576601A7B0}" type="pres">
      <dgm:prSet presAssocID="{E517F62F-4B3C-4685-91E5-686FD580D01B}" presName="diagram" presStyleCnt="0">
        <dgm:presLayoutVars>
          <dgm:dir/>
          <dgm:resizeHandles val="exact"/>
        </dgm:presLayoutVars>
      </dgm:prSet>
      <dgm:spPr/>
    </dgm:pt>
    <dgm:pt modelId="{FD814BEE-1782-43AE-A0E7-611DE58E2520}" type="pres">
      <dgm:prSet presAssocID="{7D0341DA-5B4C-4F52-8572-A97EEBCCB36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AD386-FA7D-4BCE-8559-8AAE00385B0A}" type="pres">
      <dgm:prSet presAssocID="{D792CCEE-2FFD-449B-A0DF-2777285EB117}" presName="arrow" presStyleLbl="node1" presStyleIdx="1" presStyleCnt="2">
        <dgm:presLayoutVars>
          <dgm:bulletEnabled val="1"/>
        </dgm:presLayoutVars>
      </dgm:prSet>
      <dgm:spPr/>
    </dgm:pt>
  </dgm:ptLst>
  <dgm:cxnLst>
    <dgm:cxn modelId="{FA652740-F05F-4B78-B03C-CF44AB813842}" srcId="{E517F62F-4B3C-4685-91E5-686FD580D01B}" destId="{D792CCEE-2FFD-449B-A0DF-2777285EB117}" srcOrd="1" destOrd="0" parTransId="{5822C19B-90A2-449D-A201-EF9C3D4DA794}" sibTransId="{2F911EF4-6B66-4AE6-98C1-14D9F132F613}"/>
    <dgm:cxn modelId="{12523D10-4F3C-4455-AC16-DA8E02BA67DE}" type="presOf" srcId="{E517F62F-4B3C-4685-91E5-686FD580D01B}" destId="{02F552FD-19E7-4979-877B-D4576601A7B0}" srcOrd="0" destOrd="0" presId="urn:microsoft.com/office/officeart/2005/8/layout/arrow5"/>
    <dgm:cxn modelId="{AAD64129-5201-45AD-B3EA-0935650F7548}" srcId="{E517F62F-4B3C-4685-91E5-686FD580D01B}" destId="{7D0341DA-5B4C-4F52-8572-A97EEBCCB369}" srcOrd="0" destOrd="0" parTransId="{9F7A3867-9CE2-41EA-901B-E87B14822E53}" sibTransId="{D3EBFDE6-87A5-4D04-8B8C-4DEC9739AD5B}"/>
    <dgm:cxn modelId="{9DC753E6-C711-4DBC-86A4-DE7B15494715}" type="presOf" srcId="{7D0341DA-5B4C-4F52-8572-A97EEBCCB369}" destId="{FD814BEE-1782-43AE-A0E7-611DE58E2520}" srcOrd="0" destOrd="0" presId="urn:microsoft.com/office/officeart/2005/8/layout/arrow5"/>
    <dgm:cxn modelId="{4C9F8C26-9D3B-4DC4-9262-D8C8729E378F}" type="presOf" srcId="{D792CCEE-2FFD-449B-A0DF-2777285EB117}" destId="{DE8AD386-FA7D-4BCE-8559-8AAE00385B0A}" srcOrd="0" destOrd="0" presId="urn:microsoft.com/office/officeart/2005/8/layout/arrow5"/>
    <dgm:cxn modelId="{9026B77F-9522-486B-8C75-A2FF17B4919D}" type="presParOf" srcId="{02F552FD-19E7-4979-877B-D4576601A7B0}" destId="{FD814BEE-1782-43AE-A0E7-611DE58E2520}" srcOrd="0" destOrd="0" presId="urn:microsoft.com/office/officeart/2005/8/layout/arrow5"/>
    <dgm:cxn modelId="{404301FC-E6FD-4D89-923F-97FD3BF25708}" type="presParOf" srcId="{02F552FD-19E7-4979-877B-D4576601A7B0}" destId="{DE8AD386-FA7D-4BCE-8559-8AAE00385B0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E33BC2-D771-4464-914B-A316C48AE149}">
      <dsp:nvSpPr>
        <dsp:cNvPr id="0" name=""/>
        <dsp:cNvSpPr/>
      </dsp:nvSpPr>
      <dsp:spPr>
        <a:xfrm>
          <a:off x="2417520" y="0"/>
          <a:ext cx="1762755" cy="979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Теория</a:t>
          </a:r>
          <a:endParaRPr lang="ru-RU" sz="2400" kern="1200" dirty="0"/>
        </a:p>
      </dsp:txBody>
      <dsp:txXfrm>
        <a:off x="2417520" y="0"/>
        <a:ext cx="1762755" cy="979308"/>
      </dsp:txXfrm>
    </dsp:sp>
    <dsp:sp modelId="{920511A2-8399-4F76-A393-7F94B5E19818}">
      <dsp:nvSpPr>
        <dsp:cNvPr id="0" name=""/>
        <dsp:cNvSpPr/>
      </dsp:nvSpPr>
      <dsp:spPr>
        <a:xfrm>
          <a:off x="4963723" y="0"/>
          <a:ext cx="1762755" cy="979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Практика</a:t>
          </a:r>
          <a:endParaRPr lang="ru-RU" sz="2400" kern="1200" dirty="0"/>
        </a:p>
      </dsp:txBody>
      <dsp:txXfrm>
        <a:off x="4963723" y="0"/>
        <a:ext cx="1762755" cy="979308"/>
      </dsp:txXfrm>
    </dsp:sp>
    <dsp:sp modelId="{C498B2B5-2715-44D5-97DF-147510F3FF78}">
      <dsp:nvSpPr>
        <dsp:cNvPr id="0" name=""/>
        <dsp:cNvSpPr/>
      </dsp:nvSpPr>
      <dsp:spPr>
        <a:xfrm>
          <a:off x="4204759" y="4162062"/>
          <a:ext cx="734481" cy="734481"/>
        </a:xfrm>
        <a:prstGeom prst="triangle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8748E-BE57-46B6-91AF-DC251D13A05E}">
      <dsp:nvSpPr>
        <dsp:cNvPr id="0" name=""/>
        <dsp:cNvSpPr/>
      </dsp:nvSpPr>
      <dsp:spPr>
        <a:xfrm rot="240000">
          <a:off x="2367882" y="3847328"/>
          <a:ext cx="4408235" cy="30825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8C708D-6E08-4761-9EDB-010DB0CBCDAB}">
      <dsp:nvSpPr>
        <dsp:cNvPr id="0" name=""/>
        <dsp:cNvSpPr/>
      </dsp:nvSpPr>
      <dsp:spPr>
        <a:xfrm rot="240000">
          <a:off x="5014644" y="3076618"/>
          <a:ext cx="1758844" cy="8194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Опыт!!!</a:t>
          </a:r>
          <a:endParaRPr lang="ru-RU" sz="2200" kern="1200" dirty="0"/>
        </a:p>
      </dsp:txBody>
      <dsp:txXfrm rot="240000">
        <a:off x="5014644" y="3076618"/>
        <a:ext cx="1758844" cy="819441"/>
      </dsp:txXfrm>
    </dsp:sp>
    <dsp:sp modelId="{4D4A152D-C56D-4F57-84C7-CEEDDB5F4E1D}">
      <dsp:nvSpPr>
        <dsp:cNvPr id="0" name=""/>
        <dsp:cNvSpPr/>
      </dsp:nvSpPr>
      <dsp:spPr>
        <a:xfrm rot="240000">
          <a:off x="5078299" y="2195240"/>
          <a:ext cx="1758844" cy="8194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Опыт!!</a:t>
          </a:r>
          <a:endParaRPr lang="ru-RU" sz="2200" kern="1200" dirty="0"/>
        </a:p>
      </dsp:txBody>
      <dsp:txXfrm rot="240000">
        <a:off x="5078299" y="2195240"/>
        <a:ext cx="1758844" cy="819441"/>
      </dsp:txXfrm>
    </dsp:sp>
    <dsp:sp modelId="{567088C6-1D6E-4C55-AF9D-D10F9BA738E5}">
      <dsp:nvSpPr>
        <dsp:cNvPr id="0" name=""/>
        <dsp:cNvSpPr/>
      </dsp:nvSpPr>
      <dsp:spPr>
        <a:xfrm rot="240000">
          <a:off x="5141954" y="1333448"/>
          <a:ext cx="1758844" cy="8194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Опыт!</a:t>
          </a:r>
          <a:endParaRPr lang="ru-RU" sz="2200" kern="1200" dirty="0"/>
        </a:p>
      </dsp:txBody>
      <dsp:txXfrm rot="240000">
        <a:off x="5141954" y="1333448"/>
        <a:ext cx="1758844" cy="819441"/>
      </dsp:txXfrm>
    </dsp:sp>
    <dsp:sp modelId="{19F34C09-2BBE-4E5D-93B5-0F3CFE2722FC}">
      <dsp:nvSpPr>
        <dsp:cNvPr id="0" name=""/>
        <dsp:cNvSpPr/>
      </dsp:nvSpPr>
      <dsp:spPr>
        <a:xfrm rot="240000">
          <a:off x="2492924" y="2900342"/>
          <a:ext cx="1758844" cy="8194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Семинары</a:t>
          </a:r>
          <a:endParaRPr lang="ru-RU" sz="2200" kern="1200" dirty="0"/>
        </a:p>
      </dsp:txBody>
      <dsp:txXfrm rot="240000">
        <a:off x="2492924" y="2900342"/>
        <a:ext cx="1758844" cy="819441"/>
      </dsp:txXfrm>
    </dsp:sp>
    <dsp:sp modelId="{B7342094-0BFD-4478-BAA8-9229AFA8423C}">
      <dsp:nvSpPr>
        <dsp:cNvPr id="0" name=""/>
        <dsp:cNvSpPr/>
      </dsp:nvSpPr>
      <dsp:spPr>
        <a:xfrm rot="240000">
          <a:off x="2556579" y="2018964"/>
          <a:ext cx="1758844" cy="8194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Лекции</a:t>
          </a:r>
          <a:endParaRPr lang="ru-RU" sz="2200" kern="1200" dirty="0"/>
        </a:p>
      </dsp:txBody>
      <dsp:txXfrm rot="240000">
        <a:off x="2556579" y="2018964"/>
        <a:ext cx="1758844" cy="8194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D909DC-01B9-4BCF-8673-F17CBAD33147}">
      <dsp:nvSpPr>
        <dsp:cNvPr id="0" name=""/>
        <dsp:cNvSpPr/>
      </dsp:nvSpPr>
      <dsp:spPr>
        <a:xfrm>
          <a:off x="3705" y="1462528"/>
          <a:ext cx="3240266" cy="1296106"/>
        </a:xfrm>
        <a:prstGeom prst="homePlat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356" tIns="90678" rIns="45339" bIns="9067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tx1"/>
              </a:solidFill>
            </a:rPr>
            <a:t>Знания</a:t>
          </a:r>
          <a:endParaRPr lang="ru-RU" sz="3400" kern="1200" dirty="0">
            <a:solidFill>
              <a:schemeClr val="tx1"/>
            </a:solidFill>
          </a:endParaRPr>
        </a:p>
      </dsp:txBody>
      <dsp:txXfrm>
        <a:off x="3705" y="1462528"/>
        <a:ext cx="3240266" cy="1296106"/>
      </dsp:txXfrm>
    </dsp:sp>
    <dsp:sp modelId="{86EE1F2F-8F16-45BD-85FC-EAD8A33DAEC4}">
      <dsp:nvSpPr>
        <dsp:cNvPr id="0" name=""/>
        <dsp:cNvSpPr/>
      </dsp:nvSpPr>
      <dsp:spPr>
        <a:xfrm>
          <a:off x="2595919" y="1462528"/>
          <a:ext cx="3240266" cy="1296106"/>
        </a:xfrm>
        <a:prstGeom prst="chevron">
          <a:avLst/>
        </a:prstGeom>
        <a:solidFill>
          <a:srgbClr val="CDFE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90678" rIns="45339" bIns="9067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tx1"/>
              </a:solidFill>
            </a:rPr>
            <a:t>Умения</a:t>
          </a:r>
          <a:endParaRPr lang="ru-RU" sz="3400" kern="1200" dirty="0">
            <a:solidFill>
              <a:schemeClr val="tx1"/>
            </a:solidFill>
          </a:endParaRPr>
        </a:p>
      </dsp:txBody>
      <dsp:txXfrm>
        <a:off x="2595919" y="1462528"/>
        <a:ext cx="3240266" cy="1296106"/>
      </dsp:txXfrm>
    </dsp:sp>
    <dsp:sp modelId="{E1DAC1A1-061B-44CB-8EC3-A5C757DD3309}">
      <dsp:nvSpPr>
        <dsp:cNvPr id="0" name=""/>
        <dsp:cNvSpPr/>
      </dsp:nvSpPr>
      <dsp:spPr>
        <a:xfrm>
          <a:off x="5188132" y="1462528"/>
          <a:ext cx="3240266" cy="12961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90678" rIns="45339" bIns="9067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tx1"/>
              </a:solidFill>
            </a:rPr>
            <a:t>Навыки</a:t>
          </a:r>
          <a:endParaRPr lang="ru-RU" sz="3400" kern="1200" dirty="0">
            <a:solidFill>
              <a:schemeClr val="tx1"/>
            </a:solidFill>
          </a:endParaRPr>
        </a:p>
      </dsp:txBody>
      <dsp:txXfrm>
        <a:off x="5188132" y="1462528"/>
        <a:ext cx="3240266" cy="12961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814BEE-1782-43AE-A0E7-611DE58E2520}">
      <dsp:nvSpPr>
        <dsp:cNvPr id="0" name=""/>
        <dsp:cNvSpPr/>
      </dsp:nvSpPr>
      <dsp:spPr>
        <a:xfrm rot="16200000">
          <a:off x="464" y="638579"/>
          <a:ext cx="4084300" cy="4084300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Университет формирует знания</a:t>
          </a:r>
          <a:endParaRPr lang="ru-RU" sz="2900" kern="1200" dirty="0"/>
        </a:p>
      </dsp:txBody>
      <dsp:txXfrm rot="16200000">
        <a:off x="464" y="638579"/>
        <a:ext cx="4084300" cy="4084300"/>
      </dsp:txXfrm>
    </dsp:sp>
    <dsp:sp modelId="{DE8AD386-FA7D-4BCE-8559-8AAE00385B0A}">
      <dsp:nvSpPr>
        <dsp:cNvPr id="0" name=""/>
        <dsp:cNvSpPr/>
      </dsp:nvSpPr>
      <dsp:spPr>
        <a:xfrm rot="5400000">
          <a:off x="4347339" y="638579"/>
          <a:ext cx="4084300" cy="4084300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Практика формирует навыки и умения</a:t>
          </a:r>
          <a:endParaRPr lang="ru-RU" sz="2900" kern="1200" dirty="0">
            <a:solidFill>
              <a:schemeClr val="tx1"/>
            </a:solidFill>
          </a:endParaRPr>
        </a:p>
      </dsp:txBody>
      <dsp:txXfrm rot="5400000">
        <a:off x="4347339" y="638579"/>
        <a:ext cx="4084300" cy="4084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69C7B9-6A04-4460-A320-63A1B23E5D8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9A5E5-C47B-4EDD-8EC0-AFCE47EB5583}" type="slidenum">
              <a:rPr lang="ru-RU"/>
              <a:pPr/>
              <a:t>1</a:t>
            </a:fld>
            <a:endParaRPr lang="ru-RU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E3C385-90AC-40A8-8471-3E5788CE99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DCB2B-5013-4719-8914-84519A7B69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AC42C-0066-40F8-9E90-FA2AB5720A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96E7C-17F9-4023-AE58-275A67EA0A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69C97-2F67-4D56-8BF9-50346AC834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CC332-325B-4108-B2C9-E281F21615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C6479-B3DC-4435-AEA4-29A51A67D9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6365C-92E1-4990-AB16-4A2BFAAF4A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3CB81-B94E-4DDB-A39F-EB5042EC2A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A47F8-6EE6-4A93-8E49-ABF03BC8C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915E2-BAE2-42E3-82F0-5AC3122B77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3CBD4495-56C2-4520-ACBD-D01DD4BF8D9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700808"/>
            <a:ext cx="8361685" cy="3960440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Формирование профессиональных компетенций менеджера по персоналу: стратегии и эффективность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5373216"/>
            <a:ext cx="8199413" cy="8382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Ирина Бакланова,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директор по управлению персоналом «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Суши-маркет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40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332656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cap="all" dirty="0" smtClean="0"/>
              <a:t>Формирование профессиональных компетенций</a:t>
            </a:r>
            <a:endParaRPr lang="ru-RU" sz="3200" cap="al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роблемы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подготовки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HR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-специалистов в </a:t>
            </a:r>
            <a:r>
              <a:rPr lang="ru-RU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ОмГУ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Мало практики</a:t>
            </a:r>
          </a:p>
          <a:p>
            <a:r>
              <a:rPr lang="ru-RU" dirty="0" smtClean="0"/>
              <a:t>Много теоретических дисциплин</a:t>
            </a:r>
          </a:p>
          <a:p>
            <a:r>
              <a:rPr lang="ru-RU" dirty="0" smtClean="0"/>
              <a:t>«Оторванность» от бизнеса Омска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0097" cy="1419944"/>
          </a:xfrm>
        </p:spPr>
        <p:txBody>
          <a:bodyPr/>
          <a:lstStyle/>
          <a:p>
            <a:pPr algn="ctr"/>
            <a:r>
              <a:rPr lang="ru-RU" dirty="0" smtClean="0"/>
              <a:t>Э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тапы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развитии профессиональных компетенций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HR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ru-RU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905000"/>
          <a:ext cx="8432105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764704"/>
          <a:ext cx="8432105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360097" cy="1219200"/>
          </a:xfrm>
        </p:spPr>
        <p:txBody>
          <a:bodyPr/>
          <a:lstStyle/>
          <a:p>
            <a:r>
              <a:rPr lang="ru-RU" dirty="0" smtClean="0"/>
              <a:t>Решение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05000"/>
            <a:ext cx="8360097" cy="4221163"/>
          </a:xfrm>
        </p:spPr>
        <p:txBody>
          <a:bodyPr/>
          <a:lstStyle/>
          <a:p>
            <a:r>
              <a:rPr lang="ru-RU" dirty="0" smtClean="0"/>
              <a:t>Добавление практических проектов в каждую теоретическую дисциплину</a:t>
            </a:r>
          </a:p>
          <a:p>
            <a:r>
              <a:rPr lang="ru-RU" dirty="0" smtClean="0"/>
              <a:t>Решение на занятиях кейсов от организаций г.Омска</a:t>
            </a:r>
          </a:p>
          <a:p>
            <a:r>
              <a:rPr lang="ru-RU" dirty="0" smtClean="0"/>
              <a:t>Проведение занятий на территории компаний</a:t>
            </a:r>
          </a:p>
          <a:p>
            <a:r>
              <a:rPr lang="ru-RU" dirty="0" smtClean="0"/>
              <a:t>Участие практиков в защите текущих работ магистрантов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360097" cy="1219200"/>
          </a:xfrm>
        </p:spPr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05000"/>
            <a:ext cx="8216081" cy="4221163"/>
          </a:xfrm>
        </p:spPr>
        <p:txBody>
          <a:bodyPr/>
          <a:lstStyle/>
          <a:p>
            <a:r>
              <a:rPr lang="ru-RU" dirty="0" smtClean="0"/>
              <a:t>Более активное формирование умений и навыков</a:t>
            </a:r>
          </a:p>
          <a:p>
            <a:r>
              <a:rPr lang="ru-RU" dirty="0" smtClean="0"/>
              <a:t>«Погружение» студентов в бизнес-среду</a:t>
            </a:r>
          </a:p>
          <a:p>
            <a:r>
              <a:rPr lang="ru-RU" dirty="0" smtClean="0"/>
              <a:t>Бизнес «присматривается» к студентам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 подготовка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Возможность подготовить специалиста «под себя»</a:t>
            </a:r>
          </a:p>
          <a:p>
            <a:r>
              <a:rPr lang="ru-RU" dirty="0" smtClean="0"/>
              <a:t>Студент параллельно работает и учится</a:t>
            </a:r>
          </a:p>
          <a:p>
            <a:r>
              <a:rPr lang="ru-RU" dirty="0" smtClean="0"/>
              <a:t>Максимальное накопление умений и навыков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cking clock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Ticking clock design template</Template>
  <TotalTime>57</TotalTime>
  <Words>129</Words>
  <Application>Microsoft Office PowerPoint</Application>
  <PresentationFormat>Экран (4:3)</PresentationFormat>
  <Paragraphs>34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Verdana</vt:lpstr>
      <vt:lpstr>Ticking clock design template</vt:lpstr>
      <vt:lpstr>Формирование профессиональных компетенций менеджера по персоналу: стратегии и эффективность</vt:lpstr>
      <vt:lpstr>Слайд 2</vt:lpstr>
      <vt:lpstr>Проблемы подготовки HR-специалистов в ОмГУ</vt:lpstr>
      <vt:lpstr>Этапы в развитии профессиональных компетенций HR-ов</vt:lpstr>
      <vt:lpstr>Слайд 5</vt:lpstr>
      <vt:lpstr>Решение проблемы</vt:lpstr>
      <vt:lpstr>Ожидаемые результаты</vt:lpstr>
      <vt:lpstr>Целевая подготовка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профессиональных компетенций менеджера по персоналу: стратегии и эффективность</dc:title>
  <dc:creator>Татьяна Лапина</dc:creator>
  <cp:lastModifiedBy>Татьяна Лапина</cp:lastModifiedBy>
  <cp:revision>12</cp:revision>
  <dcterms:created xsi:type="dcterms:W3CDTF">2019-02-04T13:09:02Z</dcterms:created>
  <dcterms:modified xsi:type="dcterms:W3CDTF">2019-02-04T14:06:31Z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TC011594421049</vt:lpwstr>
  </property>
</Properties>
</file>