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82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50" d="100"/>
          <a:sy n="50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61" name="Freeform 17" descr="CITTEXT"/>
            <p:cNvSpPr>
              <a:spLocks/>
            </p:cNvSpPr>
            <p:nvPr/>
          </p:nvSpPr>
          <p:spPr bwMode="auto">
            <a:xfrm>
              <a:off x="0" y="0"/>
              <a:ext cx="1824" cy="4320"/>
            </a:xfrm>
            <a:custGeom>
              <a:avLst/>
              <a:gdLst/>
              <a:ahLst/>
              <a:cxnLst>
                <a:cxn ang="0">
                  <a:pos x="0" y="3840"/>
                </a:cxn>
                <a:cxn ang="0">
                  <a:pos x="0" y="0"/>
                </a:cxn>
                <a:cxn ang="0">
                  <a:pos x="1824" y="0"/>
                </a:cxn>
                <a:cxn ang="0">
                  <a:pos x="583" y="3840"/>
                </a:cxn>
                <a:cxn ang="0">
                  <a:pos x="0" y="3840"/>
                </a:cxn>
              </a:cxnLst>
              <a:rect l="0" t="0" r="r" b="b"/>
              <a:pathLst>
                <a:path w="1824" h="3840">
                  <a:moveTo>
                    <a:pt x="0" y="3840"/>
                  </a:moveTo>
                  <a:lnTo>
                    <a:pt x="0" y="0"/>
                  </a:lnTo>
                  <a:lnTo>
                    <a:pt x="1824" y="0"/>
                  </a:lnTo>
                  <a:cubicBezTo>
                    <a:pt x="74" y="1204"/>
                    <a:pt x="465" y="3655"/>
                    <a:pt x="583" y="3840"/>
                  </a:cubicBezTo>
                  <a:cubicBezTo>
                    <a:pt x="291" y="3840"/>
                    <a:pt x="0" y="3840"/>
                    <a:pt x="0" y="3840"/>
                  </a:cubicBez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ltGray">
            <a:xfrm>
              <a:off x="1008" y="0"/>
              <a:ext cx="4752" cy="24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152" name="Picture 8" descr="CITBANND"/>
            <p:cNvPicPr>
              <a:picLocks noChangeAspect="1" noChangeArrowheads="1"/>
            </p:cNvPicPr>
            <p:nvPr/>
          </p:nvPicPr>
          <p:blipFill>
            <a:blip r:embed="rId3" cstate="print"/>
            <a:srcRect l="30666" r="5334" b="86667"/>
            <a:stretch>
              <a:fillRect/>
            </a:stretch>
          </p:blipFill>
          <p:spPr bwMode="auto">
            <a:xfrm>
              <a:off x="1584" y="0"/>
              <a:ext cx="4176" cy="87"/>
            </a:xfrm>
            <a:prstGeom prst="rect">
              <a:avLst/>
            </a:prstGeom>
            <a:noFill/>
          </p:spPr>
        </p:pic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1008" y="240"/>
              <a:ext cx="4752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164" name="Group 20"/>
            <p:cNvGrpSpPr>
              <a:grpSpLocks/>
            </p:cNvGrpSpPr>
            <p:nvPr userDrawn="1"/>
          </p:nvGrpSpPr>
          <p:grpSpPr bwMode="auto">
            <a:xfrm>
              <a:off x="0" y="2256"/>
              <a:ext cx="3642" cy="94"/>
              <a:chOff x="0" y="2256"/>
              <a:chExt cx="3642" cy="94"/>
            </a:xfrm>
          </p:grpSpPr>
          <p:sp>
            <p:nvSpPr>
              <p:cNvPr id="6154" name="Freeform 10"/>
              <p:cNvSpPr>
                <a:spLocks/>
              </p:cNvSpPr>
              <p:nvPr/>
            </p:nvSpPr>
            <p:spPr bwMode="auto">
              <a:xfrm>
                <a:off x="0" y="2310"/>
                <a:ext cx="364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42" y="0"/>
                  </a:cxn>
                </a:cxnLst>
                <a:rect l="0" t="0" r="r" b="b"/>
                <a:pathLst>
                  <a:path w="3642" h="1">
                    <a:moveTo>
                      <a:pt x="0" y="0"/>
                    </a:moveTo>
                    <a:lnTo>
                      <a:pt x="3642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6159" name="Group 15"/>
              <p:cNvGrpSpPr>
                <a:grpSpLocks/>
              </p:cNvGrpSpPr>
              <p:nvPr/>
            </p:nvGrpSpPr>
            <p:grpSpPr bwMode="auto">
              <a:xfrm>
                <a:off x="960" y="2256"/>
                <a:ext cx="1678" cy="94"/>
                <a:chOff x="419" y="1193"/>
                <a:chExt cx="1678" cy="94"/>
              </a:xfrm>
            </p:grpSpPr>
            <p:sp>
              <p:nvSpPr>
                <p:cNvPr id="6155" name="Oval 11"/>
                <p:cNvSpPr>
                  <a:spLocks noChangeArrowheads="1"/>
                </p:cNvSpPr>
                <p:nvPr userDrawn="1"/>
              </p:nvSpPr>
              <p:spPr bwMode="auto">
                <a:xfrm>
                  <a:off x="419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6" name="Oval 12"/>
                <p:cNvSpPr>
                  <a:spLocks noChangeArrowheads="1"/>
                </p:cNvSpPr>
                <p:nvPr userDrawn="1"/>
              </p:nvSpPr>
              <p:spPr bwMode="auto">
                <a:xfrm>
                  <a:off x="947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7" name="Oval 13"/>
                <p:cNvSpPr>
                  <a:spLocks noChangeArrowheads="1"/>
                </p:cNvSpPr>
                <p:nvPr userDrawn="1"/>
              </p:nvSpPr>
              <p:spPr bwMode="auto">
                <a:xfrm>
                  <a:off x="1475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58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2003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0E5600-DC14-4700-BF8B-DF98D95EE7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2A960-B5E1-4C97-B138-559EB0B5FB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8EC37-23D6-4262-B6A8-9303469CA2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21F08-2D02-4956-93FA-E655E993A7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38A29-2891-4535-8FF2-BF0EC16416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CC09-6DB3-4BA1-9438-3257429E78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8D8D6-5BA4-4DF3-B20B-4FCDDA51A0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0947F-F6E6-4719-9068-C7E47FC8F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ED387-E644-4F30-90EB-2B4CD1863F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89B20-717A-419F-AD9E-AC56D0A41B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FC8AC-E342-4FCC-9C9C-9E909D52A1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152400" y="0"/>
            <a:ext cx="8991600" cy="6858000"/>
            <a:chOff x="96" y="0"/>
            <a:chExt cx="5664" cy="4320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ltGray">
            <a:xfrm>
              <a:off x="1008" y="0"/>
              <a:ext cx="4752" cy="24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32" name="Picture 8" descr="CITBANND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l="30666" r="5334" b="86667"/>
            <a:stretch>
              <a:fillRect/>
            </a:stretch>
          </p:blipFill>
          <p:spPr bwMode="auto">
            <a:xfrm>
              <a:off x="1584" y="0"/>
              <a:ext cx="4176" cy="87"/>
            </a:xfrm>
            <a:prstGeom prst="rect">
              <a:avLst/>
            </a:prstGeom>
            <a:noFill/>
          </p:spPr>
        </p:pic>
        <p:sp>
          <p:nvSpPr>
            <p:cNvPr id="1033" name="Rectangle 9"/>
            <p:cNvSpPr>
              <a:spLocks noChangeArrowheads="1"/>
            </p:cNvSpPr>
            <p:nvPr userDrawn="1"/>
          </p:nvSpPr>
          <p:spPr bwMode="auto">
            <a:xfrm>
              <a:off x="1008" y="240"/>
              <a:ext cx="4752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96" y="1248"/>
              <a:ext cx="4320" cy="3072"/>
            </a:xfrm>
            <a:custGeom>
              <a:avLst/>
              <a:gdLst/>
              <a:ahLst/>
              <a:cxnLst>
                <a:cxn ang="0">
                  <a:pos x="0" y="3264"/>
                </a:cxn>
                <a:cxn ang="0">
                  <a:pos x="0" y="0"/>
                </a:cxn>
                <a:cxn ang="0">
                  <a:pos x="4320" y="0"/>
                </a:cxn>
              </a:cxnLst>
              <a:rect l="0" t="0" r="r" b="b"/>
              <a:pathLst>
                <a:path w="4320" h="3264">
                  <a:moveTo>
                    <a:pt x="0" y="3264"/>
                  </a:moveTo>
                  <a:lnTo>
                    <a:pt x="0" y="0"/>
                  </a:lnTo>
                  <a:lnTo>
                    <a:pt x="4320" y="0"/>
                  </a:ln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419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Oval 12"/>
            <p:cNvSpPr>
              <a:spLocks noChangeArrowheads="1"/>
            </p:cNvSpPr>
            <p:nvPr userDrawn="1"/>
          </p:nvSpPr>
          <p:spPr bwMode="auto">
            <a:xfrm>
              <a:off x="947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1475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2003" y="1193"/>
              <a:ext cx="94" cy="9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0784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fld id="{6A5853E1-27A7-4079-8979-AC136D88E88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prof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Развитие компетенций лидерства у студентов направления «Управление человеческими ресурсами»: проблемы и решения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Ведущий –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Директор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Центра Автобан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Беланов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Иван Васильевич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620688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Сегодня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Развитие профессиональных компетенций</a:t>
            </a:r>
          </a:p>
          <a:p>
            <a:r>
              <a:rPr lang="ru-RU" dirty="0" smtClean="0"/>
              <a:t>Минимальное развитие </a:t>
            </a:r>
            <a:r>
              <a:rPr lang="en-US" dirty="0" err="1" smtClean="0"/>
              <a:t>softskills</a:t>
            </a:r>
            <a:r>
              <a:rPr lang="ru-RU" dirty="0" smtClean="0"/>
              <a:t>, включая лидерство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620688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Завтра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/>
            <a:r>
              <a:rPr lang="ru-RU" dirty="0" smtClean="0"/>
              <a:t>Развитие профессиональных компетенций и развитие </a:t>
            </a:r>
            <a:r>
              <a:rPr lang="en-US" dirty="0" err="1" smtClean="0"/>
              <a:t>softskills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7772400" cy="1143000"/>
          </a:xfrm>
        </p:spPr>
        <p:txBody>
          <a:bodyPr/>
          <a:lstStyle/>
          <a:p>
            <a:r>
              <a:rPr lang="ru-RU" dirty="0" smtClean="0"/>
              <a:t>Нужно ли менеджеру по персоналу быть лидером?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учить лидерству?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ли научить быть лидером?</a:t>
            </a:r>
          </a:p>
          <a:p>
            <a:r>
              <a:rPr lang="ru-RU" dirty="0" smtClean="0"/>
              <a:t>Врожденное и приобретенное лидерство?</a:t>
            </a:r>
          </a:p>
          <a:p>
            <a:r>
              <a:rPr lang="ru-RU" dirty="0" smtClean="0"/>
              <a:t>Технологии обучения лидерству</a:t>
            </a:r>
          </a:p>
          <a:p>
            <a:r>
              <a:rPr lang="ru-RU" dirty="0" smtClean="0"/>
              <a:t>Учиться лидерству у лидеров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для студентов УЧР «Ментор»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Сроки</a:t>
            </a:r>
          </a:p>
          <a:p>
            <a:r>
              <a:rPr lang="ru-RU" dirty="0" smtClean="0"/>
              <a:t>Участники</a:t>
            </a:r>
          </a:p>
          <a:p>
            <a:r>
              <a:rPr lang="ru-RU" dirty="0"/>
              <a:t>Р</a:t>
            </a:r>
            <a:r>
              <a:rPr lang="ru-RU" dirty="0" smtClean="0"/>
              <a:t>езультаты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для студентов УЧР «</a:t>
            </a:r>
            <a:r>
              <a:rPr lang="ru-RU" dirty="0" err="1" smtClean="0"/>
              <a:t>Я-профессионал</a:t>
            </a:r>
            <a:r>
              <a:rPr lang="ru-RU" dirty="0" smtClean="0"/>
              <a:t>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Сроки</a:t>
            </a:r>
          </a:p>
          <a:p>
            <a:r>
              <a:rPr lang="ru-RU" dirty="0" smtClean="0"/>
              <a:t>Участники</a:t>
            </a:r>
          </a:p>
          <a:p>
            <a:r>
              <a:rPr lang="ru-RU" dirty="0" smtClean="0"/>
              <a:t>Результаты</a:t>
            </a:r>
          </a:p>
          <a:p>
            <a:endParaRPr lang="ru-RU" dirty="0"/>
          </a:p>
          <a:p>
            <a:r>
              <a:rPr lang="en-US" dirty="0" smtClean="0">
                <a:hlinkClick r:id="rId2"/>
              </a:rPr>
              <a:t>https://yandex.ru/profi/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trus design templat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Тема Offic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Citrus design template</Template>
  <TotalTime>23</TotalTime>
  <Words>93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Tahoma</vt:lpstr>
      <vt:lpstr>Arial</vt:lpstr>
      <vt:lpstr>Citrus design template</vt:lpstr>
      <vt:lpstr>Развитие компетенций лидерства у студентов направления «Управление человеческими ресурсами»: проблемы и решения</vt:lpstr>
      <vt:lpstr>Слайд 2</vt:lpstr>
      <vt:lpstr>Нужно ли менеджеру по персоналу быть лидером?</vt:lpstr>
      <vt:lpstr>Как учить лидерству?</vt:lpstr>
      <vt:lpstr>Проект для студентов УЧР «Ментор»</vt:lpstr>
      <vt:lpstr>Проект для студентов УЧР «Я-профессионал!»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компетенций лидерства у студентов направления «Управление человеческими ресурсами»: проблемы и решения</dc:title>
  <dc:creator>Татьяна Лапина</dc:creator>
  <cp:lastModifiedBy>Татьяна Лапина</cp:lastModifiedBy>
  <cp:revision>7</cp:revision>
  <dcterms:created xsi:type="dcterms:W3CDTF">2019-02-04T14:09:11Z</dcterms:created>
  <dcterms:modified xsi:type="dcterms:W3CDTF">2019-02-04T14:33:05Z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TC010690001049</vt:lpwstr>
  </property>
</Properties>
</file>